
<file path=[Content_Types].xml><?xml version="1.0" encoding="utf-8"?>
<Types xmlns="http://schemas.openxmlformats.org/package/2006/content-types">
  <Default Extension="emf" ContentType="image/x-emf"/>
  <Default Extension="jfif" ContentType="image/jpeg"/>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1"/>
  </p:sldMasterIdLst>
  <p:sldIdLst>
    <p:sldId id="256" r:id="rId2"/>
    <p:sldId id="267" r:id="rId3"/>
    <p:sldId id="269" r:id="rId4"/>
    <p:sldId id="257" r:id="rId5"/>
    <p:sldId id="258" r:id="rId6"/>
    <p:sldId id="268" r:id="rId7"/>
    <p:sldId id="270" r:id="rId8"/>
    <p:sldId id="263" r:id="rId9"/>
    <p:sldId id="259" r:id="rId10"/>
    <p:sldId id="260" r:id="rId11"/>
    <p:sldId id="271" r:id="rId12"/>
    <p:sldId id="272" r:id="rId13"/>
    <p:sldId id="273" r:id="rId14"/>
    <p:sldId id="266"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72" d="100"/>
          <a:sy n="72" d="100"/>
        </p:scale>
        <p:origin x="660"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3570BE8-25A8-4BA6-93E8-F280E01EFE2D}" type="doc">
      <dgm:prSet loTypeId="urn:microsoft.com/office/officeart/2005/8/layout/hierarchy1" loCatId="hierarchy" qsTypeId="urn:microsoft.com/office/officeart/2005/8/quickstyle/simple1" qsCatId="simple" csTypeId="urn:microsoft.com/office/officeart/2005/8/colors/colorful5" csCatId="colorful"/>
      <dgm:spPr/>
      <dgm:t>
        <a:bodyPr/>
        <a:lstStyle/>
        <a:p>
          <a:endParaRPr lang="en-US"/>
        </a:p>
      </dgm:t>
    </dgm:pt>
    <dgm:pt modelId="{81D02603-92AC-4864-B33A-169079B5876A}">
      <dgm:prSet/>
      <dgm:spPr/>
      <dgm:t>
        <a:bodyPr/>
        <a:lstStyle/>
        <a:p>
          <a:r>
            <a:rPr lang="en-US"/>
            <a:t>Embedded systems span all aspects of modern life and there are many examples of their use:</a:t>
          </a:r>
        </a:p>
      </dgm:t>
    </dgm:pt>
    <dgm:pt modelId="{F6DB11AC-FC96-4F7E-81C7-D525ABE014C4}" type="parTrans" cxnId="{76E2360E-3564-4B52-A489-0148DBC436D4}">
      <dgm:prSet/>
      <dgm:spPr/>
      <dgm:t>
        <a:bodyPr/>
        <a:lstStyle/>
        <a:p>
          <a:endParaRPr lang="en-US"/>
        </a:p>
      </dgm:t>
    </dgm:pt>
    <dgm:pt modelId="{315633E0-79FF-4869-BF10-B85285A15BA2}" type="sibTrans" cxnId="{76E2360E-3564-4B52-A489-0148DBC436D4}">
      <dgm:prSet/>
      <dgm:spPr/>
      <dgm:t>
        <a:bodyPr/>
        <a:lstStyle/>
        <a:p>
          <a:endParaRPr lang="en-US"/>
        </a:p>
      </dgm:t>
    </dgm:pt>
    <dgm:pt modelId="{87149912-9CC1-4AF7-B9C3-00ED03778B04}">
      <dgm:prSet/>
      <dgm:spPr/>
      <dgm:t>
        <a:bodyPr/>
        <a:lstStyle/>
        <a:p>
          <a:r>
            <a:rPr lang="en-US"/>
            <a:t>Biomedical Instrumentation – ECG Recorder, Blood cell recorder, patient monitor system</a:t>
          </a:r>
        </a:p>
      </dgm:t>
    </dgm:pt>
    <dgm:pt modelId="{D524B7B7-5CE8-4F8F-9B28-D955A97B4534}" type="parTrans" cxnId="{4B1147DE-C24A-4C09-B08C-6AF04715E225}">
      <dgm:prSet/>
      <dgm:spPr/>
      <dgm:t>
        <a:bodyPr/>
        <a:lstStyle/>
        <a:p>
          <a:endParaRPr lang="en-US"/>
        </a:p>
      </dgm:t>
    </dgm:pt>
    <dgm:pt modelId="{237A94C5-D85E-4FCA-B141-9D1819C4DAF8}" type="sibTrans" cxnId="{4B1147DE-C24A-4C09-B08C-6AF04715E225}">
      <dgm:prSet/>
      <dgm:spPr/>
      <dgm:t>
        <a:bodyPr/>
        <a:lstStyle/>
        <a:p>
          <a:endParaRPr lang="en-US"/>
        </a:p>
      </dgm:t>
    </dgm:pt>
    <dgm:pt modelId="{1C98EF2C-02C8-458B-8702-B74F39E3C813}">
      <dgm:prSet/>
      <dgm:spPr/>
      <dgm:t>
        <a:bodyPr/>
        <a:lstStyle/>
        <a:p>
          <a:r>
            <a:rPr lang="en-US"/>
            <a:t>Communication systems – pagers, cellular phones, cable TV terminals, fax and transreceivers, video games and so on</a:t>
          </a:r>
        </a:p>
      </dgm:t>
    </dgm:pt>
    <dgm:pt modelId="{7E2D354C-7B7E-432D-AEEC-57A14BC40AAE}" type="parTrans" cxnId="{A697F38A-418A-43B2-8597-4D4FF52758FC}">
      <dgm:prSet/>
      <dgm:spPr/>
      <dgm:t>
        <a:bodyPr/>
        <a:lstStyle/>
        <a:p>
          <a:endParaRPr lang="en-US"/>
        </a:p>
      </dgm:t>
    </dgm:pt>
    <dgm:pt modelId="{D05D40A8-9356-4142-9B05-74B5B4F515F1}" type="sibTrans" cxnId="{A697F38A-418A-43B2-8597-4D4FF52758FC}">
      <dgm:prSet/>
      <dgm:spPr/>
      <dgm:t>
        <a:bodyPr/>
        <a:lstStyle/>
        <a:p>
          <a:endParaRPr lang="en-US"/>
        </a:p>
      </dgm:t>
    </dgm:pt>
    <dgm:pt modelId="{9348E649-95BB-4FE7-9D36-29B657C5C14B}" type="pres">
      <dgm:prSet presAssocID="{D3570BE8-25A8-4BA6-93E8-F280E01EFE2D}" presName="hierChild1" presStyleCnt="0">
        <dgm:presLayoutVars>
          <dgm:chPref val="1"/>
          <dgm:dir/>
          <dgm:animOne val="branch"/>
          <dgm:animLvl val="lvl"/>
          <dgm:resizeHandles/>
        </dgm:presLayoutVars>
      </dgm:prSet>
      <dgm:spPr/>
    </dgm:pt>
    <dgm:pt modelId="{D12200AE-CADF-4DBF-B900-9C525FBA38AA}" type="pres">
      <dgm:prSet presAssocID="{81D02603-92AC-4864-B33A-169079B5876A}" presName="hierRoot1" presStyleCnt="0"/>
      <dgm:spPr/>
    </dgm:pt>
    <dgm:pt modelId="{2CBF21C7-D05F-4021-BB95-189885C6F748}" type="pres">
      <dgm:prSet presAssocID="{81D02603-92AC-4864-B33A-169079B5876A}" presName="composite" presStyleCnt="0"/>
      <dgm:spPr/>
    </dgm:pt>
    <dgm:pt modelId="{1A3C82A5-6CAB-4378-8A43-FC1A662D644B}" type="pres">
      <dgm:prSet presAssocID="{81D02603-92AC-4864-B33A-169079B5876A}" presName="background" presStyleLbl="node0" presStyleIdx="0" presStyleCnt="1"/>
      <dgm:spPr/>
    </dgm:pt>
    <dgm:pt modelId="{AEAA70D0-ED73-4B76-92F7-FE597F6B479B}" type="pres">
      <dgm:prSet presAssocID="{81D02603-92AC-4864-B33A-169079B5876A}" presName="text" presStyleLbl="fgAcc0" presStyleIdx="0" presStyleCnt="1">
        <dgm:presLayoutVars>
          <dgm:chPref val="3"/>
        </dgm:presLayoutVars>
      </dgm:prSet>
      <dgm:spPr/>
    </dgm:pt>
    <dgm:pt modelId="{1CE0B935-7E66-42A2-B470-C474E3ECCD1C}" type="pres">
      <dgm:prSet presAssocID="{81D02603-92AC-4864-B33A-169079B5876A}" presName="hierChild2" presStyleCnt="0"/>
      <dgm:spPr/>
    </dgm:pt>
    <dgm:pt modelId="{1EDC3D9A-4D27-4C14-9D04-B10E6ECB62D7}" type="pres">
      <dgm:prSet presAssocID="{D524B7B7-5CE8-4F8F-9B28-D955A97B4534}" presName="Name10" presStyleLbl="parChTrans1D2" presStyleIdx="0" presStyleCnt="2"/>
      <dgm:spPr/>
    </dgm:pt>
    <dgm:pt modelId="{B46CA6D2-5E30-4E1D-8FDC-F25699D9CF3C}" type="pres">
      <dgm:prSet presAssocID="{87149912-9CC1-4AF7-B9C3-00ED03778B04}" presName="hierRoot2" presStyleCnt="0"/>
      <dgm:spPr/>
    </dgm:pt>
    <dgm:pt modelId="{AE590328-F8E4-4B4D-8B94-9FA00694A443}" type="pres">
      <dgm:prSet presAssocID="{87149912-9CC1-4AF7-B9C3-00ED03778B04}" presName="composite2" presStyleCnt="0"/>
      <dgm:spPr/>
    </dgm:pt>
    <dgm:pt modelId="{C3A1DF8A-CD67-4D5F-BCC7-E1C360C79CF0}" type="pres">
      <dgm:prSet presAssocID="{87149912-9CC1-4AF7-B9C3-00ED03778B04}" presName="background2" presStyleLbl="node2" presStyleIdx="0" presStyleCnt="2"/>
      <dgm:spPr/>
    </dgm:pt>
    <dgm:pt modelId="{F6432DD8-C15C-48C4-817D-1594585AC3D6}" type="pres">
      <dgm:prSet presAssocID="{87149912-9CC1-4AF7-B9C3-00ED03778B04}" presName="text2" presStyleLbl="fgAcc2" presStyleIdx="0" presStyleCnt="2">
        <dgm:presLayoutVars>
          <dgm:chPref val="3"/>
        </dgm:presLayoutVars>
      </dgm:prSet>
      <dgm:spPr/>
    </dgm:pt>
    <dgm:pt modelId="{32198A6A-AD36-4126-9E98-28DEDE5454A2}" type="pres">
      <dgm:prSet presAssocID="{87149912-9CC1-4AF7-B9C3-00ED03778B04}" presName="hierChild3" presStyleCnt="0"/>
      <dgm:spPr/>
    </dgm:pt>
    <dgm:pt modelId="{72FDC9AA-7028-4A82-B6C5-8F5CCAD0CEEF}" type="pres">
      <dgm:prSet presAssocID="{7E2D354C-7B7E-432D-AEEC-57A14BC40AAE}" presName="Name10" presStyleLbl="parChTrans1D2" presStyleIdx="1" presStyleCnt="2"/>
      <dgm:spPr/>
    </dgm:pt>
    <dgm:pt modelId="{92671E5F-2295-449D-BACF-1AE002647BD5}" type="pres">
      <dgm:prSet presAssocID="{1C98EF2C-02C8-458B-8702-B74F39E3C813}" presName="hierRoot2" presStyleCnt="0"/>
      <dgm:spPr/>
    </dgm:pt>
    <dgm:pt modelId="{49BF02F1-E949-4D41-A53A-8424BDD994F4}" type="pres">
      <dgm:prSet presAssocID="{1C98EF2C-02C8-458B-8702-B74F39E3C813}" presName="composite2" presStyleCnt="0"/>
      <dgm:spPr/>
    </dgm:pt>
    <dgm:pt modelId="{993B3587-631B-478E-BBD6-E267F9EEB10A}" type="pres">
      <dgm:prSet presAssocID="{1C98EF2C-02C8-458B-8702-B74F39E3C813}" presName="background2" presStyleLbl="node2" presStyleIdx="1" presStyleCnt="2"/>
      <dgm:spPr/>
    </dgm:pt>
    <dgm:pt modelId="{811C09FA-406D-4CF1-B581-99A4D2EFC107}" type="pres">
      <dgm:prSet presAssocID="{1C98EF2C-02C8-458B-8702-B74F39E3C813}" presName="text2" presStyleLbl="fgAcc2" presStyleIdx="1" presStyleCnt="2">
        <dgm:presLayoutVars>
          <dgm:chPref val="3"/>
        </dgm:presLayoutVars>
      </dgm:prSet>
      <dgm:spPr/>
    </dgm:pt>
    <dgm:pt modelId="{7CA93FF8-B815-47DE-8D1D-6A9C44676240}" type="pres">
      <dgm:prSet presAssocID="{1C98EF2C-02C8-458B-8702-B74F39E3C813}" presName="hierChild3" presStyleCnt="0"/>
      <dgm:spPr/>
    </dgm:pt>
  </dgm:ptLst>
  <dgm:cxnLst>
    <dgm:cxn modelId="{76E2360E-3564-4B52-A489-0148DBC436D4}" srcId="{D3570BE8-25A8-4BA6-93E8-F280E01EFE2D}" destId="{81D02603-92AC-4864-B33A-169079B5876A}" srcOrd="0" destOrd="0" parTransId="{F6DB11AC-FC96-4F7E-81C7-D525ABE014C4}" sibTransId="{315633E0-79FF-4869-BF10-B85285A15BA2}"/>
    <dgm:cxn modelId="{BBDCB40F-8720-49BA-A19F-29EC0E491598}" type="presOf" srcId="{D524B7B7-5CE8-4F8F-9B28-D955A97B4534}" destId="{1EDC3D9A-4D27-4C14-9D04-B10E6ECB62D7}" srcOrd="0" destOrd="0" presId="urn:microsoft.com/office/officeart/2005/8/layout/hierarchy1"/>
    <dgm:cxn modelId="{D8249B5E-B4A5-4EC3-B1DD-54C3FA6EA2E8}" type="presOf" srcId="{87149912-9CC1-4AF7-B9C3-00ED03778B04}" destId="{F6432DD8-C15C-48C4-817D-1594585AC3D6}" srcOrd="0" destOrd="0" presId="urn:microsoft.com/office/officeart/2005/8/layout/hierarchy1"/>
    <dgm:cxn modelId="{7FAF0B47-11F2-4FC3-B01F-A54C4B8EDDA3}" type="presOf" srcId="{1C98EF2C-02C8-458B-8702-B74F39E3C813}" destId="{811C09FA-406D-4CF1-B581-99A4D2EFC107}" srcOrd="0" destOrd="0" presId="urn:microsoft.com/office/officeart/2005/8/layout/hierarchy1"/>
    <dgm:cxn modelId="{1DA43F83-0445-4AD7-8FBA-AAAA04D1C492}" type="presOf" srcId="{7E2D354C-7B7E-432D-AEEC-57A14BC40AAE}" destId="{72FDC9AA-7028-4A82-B6C5-8F5CCAD0CEEF}" srcOrd="0" destOrd="0" presId="urn:microsoft.com/office/officeart/2005/8/layout/hierarchy1"/>
    <dgm:cxn modelId="{A697F38A-418A-43B2-8597-4D4FF52758FC}" srcId="{81D02603-92AC-4864-B33A-169079B5876A}" destId="{1C98EF2C-02C8-458B-8702-B74F39E3C813}" srcOrd="1" destOrd="0" parTransId="{7E2D354C-7B7E-432D-AEEC-57A14BC40AAE}" sibTransId="{D05D40A8-9356-4142-9B05-74B5B4F515F1}"/>
    <dgm:cxn modelId="{6777F59B-9FA1-446B-B422-2C166A90E264}" type="presOf" srcId="{D3570BE8-25A8-4BA6-93E8-F280E01EFE2D}" destId="{9348E649-95BB-4FE7-9D36-29B657C5C14B}" srcOrd="0" destOrd="0" presId="urn:microsoft.com/office/officeart/2005/8/layout/hierarchy1"/>
    <dgm:cxn modelId="{E9DA43B3-7937-4C97-9CB7-59591FDAE9BA}" type="presOf" srcId="{81D02603-92AC-4864-B33A-169079B5876A}" destId="{AEAA70D0-ED73-4B76-92F7-FE597F6B479B}" srcOrd="0" destOrd="0" presId="urn:microsoft.com/office/officeart/2005/8/layout/hierarchy1"/>
    <dgm:cxn modelId="{4B1147DE-C24A-4C09-B08C-6AF04715E225}" srcId="{81D02603-92AC-4864-B33A-169079B5876A}" destId="{87149912-9CC1-4AF7-B9C3-00ED03778B04}" srcOrd="0" destOrd="0" parTransId="{D524B7B7-5CE8-4F8F-9B28-D955A97B4534}" sibTransId="{237A94C5-D85E-4FCA-B141-9D1819C4DAF8}"/>
    <dgm:cxn modelId="{75D3C841-C262-4722-B427-CB2E623DCC0E}" type="presParOf" srcId="{9348E649-95BB-4FE7-9D36-29B657C5C14B}" destId="{D12200AE-CADF-4DBF-B900-9C525FBA38AA}" srcOrd="0" destOrd="0" presId="urn:microsoft.com/office/officeart/2005/8/layout/hierarchy1"/>
    <dgm:cxn modelId="{36A9BB29-1C60-41ED-AD08-8807DF840AC1}" type="presParOf" srcId="{D12200AE-CADF-4DBF-B900-9C525FBA38AA}" destId="{2CBF21C7-D05F-4021-BB95-189885C6F748}" srcOrd="0" destOrd="0" presId="urn:microsoft.com/office/officeart/2005/8/layout/hierarchy1"/>
    <dgm:cxn modelId="{9A543327-9FEF-4A9B-B87F-973F417CB2BB}" type="presParOf" srcId="{2CBF21C7-D05F-4021-BB95-189885C6F748}" destId="{1A3C82A5-6CAB-4378-8A43-FC1A662D644B}" srcOrd="0" destOrd="0" presId="urn:microsoft.com/office/officeart/2005/8/layout/hierarchy1"/>
    <dgm:cxn modelId="{014B1112-E8FD-4027-B1F8-2ED5C91A8726}" type="presParOf" srcId="{2CBF21C7-D05F-4021-BB95-189885C6F748}" destId="{AEAA70D0-ED73-4B76-92F7-FE597F6B479B}" srcOrd="1" destOrd="0" presId="urn:microsoft.com/office/officeart/2005/8/layout/hierarchy1"/>
    <dgm:cxn modelId="{EC129E17-9DA4-4EA8-B5F7-200F9DF9D686}" type="presParOf" srcId="{D12200AE-CADF-4DBF-B900-9C525FBA38AA}" destId="{1CE0B935-7E66-42A2-B470-C474E3ECCD1C}" srcOrd="1" destOrd="0" presId="urn:microsoft.com/office/officeart/2005/8/layout/hierarchy1"/>
    <dgm:cxn modelId="{0EBC7D68-D032-4F48-8F0C-5D7993425767}" type="presParOf" srcId="{1CE0B935-7E66-42A2-B470-C474E3ECCD1C}" destId="{1EDC3D9A-4D27-4C14-9D04-B10E6ECB62D7}" srcOrd="0" destOrd="0" presId="urn:microsoft.com/office/officeart/2005/8/layout/hierarchy1"/>
    <dgm:cxn modelId="{AEB7079E-83BC-4C5D-B609-374B815402C5}" type="presParOf" srcId="{1CE0B935-7E66-42A2-B470-C474E3ECCD1C}" destId="{B46CA6D2-5E30-4E1D-8FDC-F25699D9CF3C}" srcOrd="1" destOrd="0" presId="urn:microsoft.com/office/officeart/2005/8/layout/hierarchy1"/>
    <dgm:cxn modelId="{28E02341-6122-40DC-A493-85E420D62E1B}" type="presParOf" srcId="{B46CA6D2-5E30-4E1D-8FDC-F25699D9CF3C}" destId="{AE590328-F8E4-4B4D-8B94-9FA00694A443}" srcOrd="0" destOrd="0" presId="urn:microsoft.com/office/officeart/2005/8/layout/hierarchy1"/>
    <dgm:cxn modelId="{33C200B8-61D5-41FB-B2C9-C395F10D9451}" type="presParOf" srcId="{AE590328-F8E4-4B4D-8B94-9FA00694A443}" destId="{C3A1DF8A-CD67-4D5F-BCC7-E1C360C79CF0}" srcOrd="0" destOrd="0" presId="urn:microsoft.com/office/officeart/2005/8/layout/hierarchy1"/>
    <dgm:cxn modelId="{4EF6EB7D-1D8B-4C8A-8F06-0080E5ABE385}" type="presParOf" srcId="{AE590328-F8E4-4B4D-8B94-9FA00694A443}" destId="{F6432DD8-C15C-48C4-817D-1594585AC3D6}" srcOrd="1" destOrd="0" presId="urn:microsoft.com/office/officeart/2005/8/layout/hierarchy1"/>
    <dgm:cxn modelId="{AAE5CC63-E0C2-40B0-9F0A-234E99AB0932}" type="presParOf" srcId="{B46CA6D2-5E30-4E1D-8FDC-F25699D9CF3C}" destId="{32198A6A-AD36-4126-9E98-28DEDE5454A2}" srcOrd="1" destOrd="0" presId="urn:microsoft.com/office/officeart/2005/8/layout/hierarchy1"/>
    <dgm:cxn modelId="{67302094-D89A-4309-8B5E-E693DE5B433C}" type="presParOf" srcId="{1CE0B935-7E66-42A2-B470-C474E3ECCD1C}" destId="{72FDC9AA-7028-4A82-B6C5-8F5CCAD0CEEF}" srcOrd="2" destOrd="0" presId="urn:microsoft.com/office/officeart/2005/8/layout/hierarchy1"/>
    <dgm:cxn modelId="{3837F32A-FD67-413F-A8D8-157464833C11}" type="presParOf" srcId="{1CE0B935-7E66-42A2-B470-C474E3ECCD1C}" destId="{92671E5F-2295-449D-BACF-1AE002647BD5}" srcOrd="3" destOrd="0" presId="urn:microsoft.com/office/officeart/2005/8/layout/hierarchy1"/>
    <dgm:cxn modelId="{AE6B3326-45FD-4DDF-9E27-62B169986439}" type="presParOf" srcId="{92671E5F-2295-449D-BACF-1AE002647BD5}" destId="{49BF02F1-E949-4D41-A53A-8424BDD994F4}" srcOrd="0" destOrd="0" presId="urn:microsoft.com/office/officeart/2005/8/layout/hierarchy1"/>
    <dgm:cxn modelId="{EB0D5D55-9530-4D16-AD62-6EC6ECBBCB9A}" type="presParOf" srcId="{49BF02F1-E949-4D41-A53A-8424BDD994F4}" destId="{993B3587-631B-478E-BBD6-E267F9EEB10A}" srcOrd="0" destOrd="0" presId="urn:microsoft.com/office/officeart/2005/8/layout/hierarchy1"/>
    <dgm:cxn modelId="{192156D6-33B7-4AEF-87C7-1511B9053B51}" type="presParOf" srcId="{49BF02F1-E949-4D41-A53A-8424BDD994F4}" destId="{811C09FA-406D-4CF1-B581-99A4D2EFC107}" srcOrd="1" destOrd="0" presId="urn:microsoft.com/office/officeart/2005/8/layout/hierarchy1"/>
    <dgm:cxn modelId="{46C106AC-5ECE-42BC-A258-9427D09F8800}" type="presParOf" srcId="{92671E5F-2295-449D-BACF-1AE002647BD5}" destId="{7CA93FF8-B815-47DE-8D1D-6A9C44676240}"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FDC9AA-7028-4A82-B6C5-8F5CCAD0CEEF}">
      <dsp:nvSpPr>
        <dsp:cNvPr id="0" name=""/>
        <dsp:cNvSpPr/>
      </dsp:nvSpPr>
      <dsp:spPr>
        <a:xfrm>
          <a:off x="2996661" y="1264352"/>
          <a:ext cx="1216658" cy="579018"/>
        </a:xfrm>
        <a:custGeom>
          <a:avLst/>
          <a:gdLst/>
          <a:ahLst/>
          <a:cxnLst/>
          <a:rect l="0" t="0" r="0" b="0"/>
          <a:pathLst>
            <a:path>
              <a:moveTo>
                <a:pt x="0" y="0"/>
              </a:moveTo>
              <a:lnTo>
                <a:pt x="0" y="394584"/>
              </a:lnTo>
              <a:lnTo>
                <a:pt x="1216658" y="394584"/>
              </a:lnTo>
              <a:lnTo>
                <a:pt x="1216658" y="579018"/>
              </a:lnTo>
            </a:path>
          </a:pathLst>
        </a:custGeom>
        <a:noFill/>
        <a:ln w="1905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EDC3D9A-4D27-4C14-9D04-B10E6ECB62D7}">
      <dsp:nvSpPr>
        <dsp:cNvPr id="0" name=""/>
        <dsp:cNvSpPr/>
      </dsp:nvSpPr>
      <dsp:spPr>
        <a:xfrm>
          <a:off x="1780002" y="1264352"/>
          <a:ext cx="1216658" cy="579018"/>
        </a:xfrm>
        <a:custGeom>
          <a:avLst/>
          <a:gdLst/>
          <a:ahLst/>
          <a:cxnLst/>
          <a:rect l="0" t="0" r="0" b="0"/>
          <a:pathLst>
            <a:path>
              <a:moveTo>
                <a:pt x="1216658" y="0"/>
              </a:moveTo>
              <a:lnTo>
                <a:pt x="1216658" y="394584"/>
              </a:lnTo>
              <a:lnTo>
                <a:pt x="0" y="394584"/>
              </a:lnTo>
              <a:lnTo>
                <a:pt x="0" y="579018"/>
              </a:lnTo>
            </a:path>
          </a:pathLst>
        </a:custGeom>
        <a:noFill/>
        <a:ln w="1905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A3C82A5-6CAB-4378-8A43-FC1A662D644B}">
      <dsp:nvSpPr>
        <dsp:cNvPr id="0" name=""/>
        <dsp:cNvSpPr/>
      </dsp:nvSpPr>
      <dsp:spPr>
        <a:xfrm>
          <a:off x="2001213" y="133"/>
          <a:ext cx="1990896" cy="1264218"/>
        </a:xfrm>
        <a:prstGeom prst="roundRect">
          <a:avLst>
            <a:gd name="adj" fmla="val 10000"/>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EAA70D0-ED73-4B76-92F7-FE597F6B479B}">
      <dsp:nvSpPr>
        <dsp:cNvPr id="0" name=""/>
        <dsp:cNvSpPr/>
      </dsp:nvSpPr>
      <dsp:spPr>
        <a:xfrm>
          <a:off x="2222423" y="210284"/>
          <a:ext cx="1990896" cy="1264218"/>
        </a:xfrm>
        <a:prstGeom prst="roundRect">
          <a:avLst>
            <a:gd name="adj" fmla="val 10000"/>
          </a:avLst>
        </a:prstGeom>
        <a:solidFill>
          <a:schemeClr val="lt1">
            <a:alpha val="90000"/>
            <a:hueOff val="0"/>
            <a:satOff val="0"/>
            <a:lumOff val="0"/>
            <a:alphaOff val="0"/>
          </a:schemeClr>
        </a:solidFill>
        <a:ln w="1905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Embedded systems span all aspects of modern life and there are many examples of their use:</a:t>
          </a:r>
        </a:p>
      </dsp:txBody>
      <dsp:txXfrm>
        <a:off x="2259451" y="247312"/>
        <a:ext cx="1916840" cy="1190162"/>
      </dsp:txXfrm>
    </dsp:sp>
    <dsp:sp modelId="{C3A1DF8A-CD67-4D5F-BCC7-E1C360C79CF0}">
      <dsp:nvSpPr>
        <dsp:cNvPr id="0" name=""/>
        <dsp:cNvSpPr/>
      </dsp:nvSpPr>
      <dsp:spPr>
        <a:xfrm>
          <a:off x="784554" y="1843371"/>
          <a:ext cx="1990896" cy="1264218"/>
        </a:xfrm>
        <a:prstGeom prst="roundRect">
          <a:avLst>
            <a:gd name="adj" fmla="val 10000"/>
          </a:avLst>
        </a:prstGeom>
        <a:solidFill>
          <a:schemeClr val="accent6">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6432DD8-C15C-48C4-817D-1594585AC3D6}">
      <dsp:nvSpPr>
        <dsp:cNvPr id="0" name=""/>
        <dsp:cNvSpPr/>
      </dsp:nvSpPr>
      <dsp:spPr>
        <a:xfrm>
          <a:off x="1005765" y="2053522"/>
          <a:ext cx="1990896" cy="1264218"/>
        </a:xfrm>
        <a:prstGeom prst="roundRect">
          <a:avLst>
            <a:gd name="adj" fmla="val 10000"/>
          </a:avLst>
        </a:prstGeom>
        <a:solidFill>
          <a:schemeClr val="lt1">
            <a:alpha val="90000"/>
            <a:hueOff val="0"/>
            <a:satOff val="0"/>
            <a:lumOff val="0"/>
            <a:alphaOff val="0"/>
          </a:schemeClr>
        </a:solidFill>
        <a:ln w="19050"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Biomedical Instrumentation – ECG Recorder, Blood cell recorder, patient monitor system</a:t>
          </a:r>
        </a:p>
      </dsp:txBody>
      <dsp:txXfrm>
        <a:off x="1042793" y="2090550"/>
        <a:ext cx="1916840" cy="1190162"/>
      </dsp:txXfrm>
    </dsp:sp>
    <dsp:sp modelId="{993B3587-631B-478E-BBD6-E267F9EEB10A}">
      <dsp:nvSpPr>
        <dsp:cNvPr id="0" name=""/>
        <dsp:cNvSpPr/>
      </dsp:nvSpPr>
      <dsp:spPr>
        <a:xfrm>
          <a:off x="3217871" y="1843371"/>
          <a:ext cx="1990896" cy="1264218"/>
        </a:xfrm>
        <a:prstGeom prst="roundRect">
          <a:avLst>
            <a:gd name="adj" fmla="val 10000"/>
          </a:avLst>
        </a:prstGeom>
        <a:solidFill>
          <a:schemeClr val="accent6">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11C09FA-406D-4CF1-B581-99A4D2EFC107}">
      <dsp:nvSpPr>
        <dsp:cNvPr id="0" name=""/>
        <dsp:cNvSpPr/>
      </dsp:nvSpPr>
      <dsp:spPr>
        <a:xfrm>
          <a:off x="3439082" y="2053522"/>
          <a:ext cx="1990896" cy="1264218"/>
        </a:xfrm>
        <a:prstGeom prst="roundRect">
          <a:avLst>
            <a:gd name="adj" fmla="val 10000"/>
          </a:avLst>
        </a:prstGeom>
        <a:solidFill>
          <a:schemeClr val="lt1">
            <a:alpha val="90000"/>
            <a:hueOff val="0"/>
            <a:satOff val="0"/>
            <a:lumOff val="0"/>
            <a:alphaOff val="0"/>
          </a:schemeClr>
        </a:solidFill>
        <a:ln w="19050"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Communication systems – pagers, cellular phones, cable TV terminals, fax and transreceivers, video games and so on</a:t>
          </a:r>
        </a:p>
      </dsp:txBody>
      <dsp:txXfrm>
        <a:off x="3476110" y="2090550"/>
        <a:ext cx="1916840" cy="1190162"/>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95269" y="1122363"/>
            <a:ext cx="9001462" cy="2387600"/>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595269" y="3602038"/>
            <a:ext cx="9001462"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pPr algn="r"/>
            <a:fld id="{A37D6D71-8B28-4ED6-B932-04B197003D23}" type="datetimeFigureOut">
              <a:rPr lang="en-US" smtClean="0"/>
              <a:pPr algn="r"/>
              <a:t>12/18/2020</a:t>
            </a:fld>
            <a:endParaRPr lang="en-US" dirty="0"/>
          </a:p>
        </p:txBody>
      </p:sp>
      <p:sp>
        <p:nvSpPr>
          <p:cNvPr id="5" name="Footer Placeholder 4"/>
          <p:cNvSpPr>
            <a:spLocks noGrp="1"/>
          </p:cNvSpPr>
          <p:nvPr>
            <p:ph type="ftr" sz="quarter" idx="11"/>
          </p:nvPr>
        </p:nvSpPr>
        <p:spPr/>
        <p:txBody>
          <a:bodyPr/>
          <a:lstStyle/>
          <a:p>
            <a:endParaRPr lang="en-US" dirty="0">
              <a:solidFill>
                <a:schemeClr val="bg1"/>
              </a:solidFill>
            </a:endParaRPr>
          </a:p>
        </p:txBody>
      </p:sp>
      <p:sp>
        <p:nvSpPr>
          <p:cNvPr id="6" name="Slide Number Placeholder 5"/>
          <p:cNvSpPr>
            <a:spLocks noGrp="1"/>
          </p:cNvSpPr>
          <p:nvPr>
            <p:ph type="sldNum" sz="quarter" idx="12"/>
          </p:nvPr>
        </p:nvSpPr>
        <p:spPr/>
        <p:txBody>
          <a:body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15728134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806" y="4289372"/>
            <a:ext cx="10367564" cy="819355"/>
          </a:xfrm>
        </p:spPr>
        <p:txBody>
          <a:bodyPr anchor="b">
            <a:normAutofit/>
          </a:bodyPr>
          <a:lstStyle>
            <a:lvl1pP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913806" y="621321"/>
            <a:ext cx="10367564" cy="3379735"/>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65998" cy="682472"/>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pPr algn="r"/>
            <a:fld id="{A37D6D71-8B28-4ED6-B932-04B197003D23}" type="datetimeFigureOut">
              <a:rPr lang="en-US" smtClean="0"/>
              <a:pPr algn="r"/>
              <a:t>12/18/2020</a:t>
            </a:fld>
            <a:endParaRPr lang="en-US" spc="50" dirty="0"/>
          </a:p>
        </p:txBody>
      </p:sp>
      <p:sp>
        <p:nvSpPr>
          <p:cNvPr id="6" name="Footer Placeholder 5"/>
          <p:cNvSpPr>
            <a:spLocks noGrp="1"/>
          </p:cNvSpPr>
          <p:nvPr>
            <p:ph type="ftr" sz="quarter" idx="11"/>
          </p:nvPr>
        </p:nvSpPr>
        <p:spPr/>
        <p:txBody>
          <a:bodyPr/>
          <a:lstStyle/>
          <a:p>
            <a:endParaRPr lang="en-US" spc="50" dirty="0"/>
          </a:p>
        </p:txBody>
      </p:sp>
      <p:sp>
        <p:nvSpPr>
          <p:cNvPr id="7" name="Slide Number Placeholder 6"/>
          <p:cNvSpPr>
            <a:spLocks noGrp="1"/>
          </p:cNvSpPr>
          <p:nvPr>
            <p:ph type="sldNum" sz="quarter" idx="12"/>
          </p:nvPr>
        </p:nvSpPr>
        <p:spPr/>
        <p:txBody>
          <a:body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5167998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3424859"/>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5" y="4204820"/>
            <a:ext cx="10353761" cy="159218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pPr algn="r"/>
            <a:fld id="{A37D6D71-8B28-4ED6-B932-04B197003D23}" type="datetimeFigureOut">
              <a:rPr lang="en-US" smtClean="0"/>
              <a:pPr algn="r"/>
              <a:t>12/18/2020</a:t>
            </a:fld>
            <a:endParaRPr lang="en-US" spc="50" dirty="0"/>
          </a:p>
        </p:txBody>
      </p:sp>
      <p:sp>
        <p:nvSpPr>
          <p:cNvPr id="6" name="Footer Placeholder 5"/>
          <p:cNvSpPr>
            <a:spLocks noGrp="1"/>
          </p:cNvSpPr>
          <p:nvPr>
            <p:ph type="ftr" sz="quarter" idx="11"/>
          </p:nvPr>
        </p:nvSpPr>
        <p:spPr/>
        <p:txBody>
          <a:bodyPr/>
          <a:lstStyle/>
          <a:p>
            <a:endParaRPr lang="en-US" spc="50" dirty="0"/>
          </a:p>
        </p:txBody>
      </p:sp>
      <p:sp>
        <p:nvSpPr>
          <p:cNvPr id="7" name="Slide Number Placeholder 6"/>
          <p:cNvSpPr>
            <a:spLocks noGrp="1"/>
          </p:cNvSpPr>
          <p:nvPr>
            <p:ph type="sldNum" sz="quarter" idx="12"/>
          </p:nvPr>
        </p:nvSpPr>
        <p:spPr/>
        <p:txBody>
          <a:body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388143938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426812"/>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204821"/>
            <a:ext cx="10353762" cy="1586380"/>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pPr algn="r"/>
            <a:fld id="{A37D6D71-8B28-4ED6-B932-04B197003D23}" type="datetimeFigureOut">
              <a:rPr lang="en-US" smtClean="0"/>
              <a:pPr algn="r"/>
              <a:t>12/18/2020</a:t>
            </a:fld>
            <a:endParaRPr lang="en-US" spc="50" dirty="0"/>
          </a:p>
        </p:txBody>
      </p:sp>
      <p:sp>
        <p:nvSpPr>
          <p:cNvPr id="6" name="Footer Placeholder 5"/>
          <p:cNvSpPr>
            <a:spLocks noGrp="1"/>
          </p:cNvSpPr>
          <p:nvPr>
            <p:ph type="ftr" sz="quarter" idx="11"/>
          </p:nvPr>
        </p:nvSpPr>
        <p:spPr/>
        <p:txBody>
          <a:bodyPr/>
          <a:lstStyle/>
          <a:p>
            <a:endParaRPr lang="en-US" spc="50" dirty="0"/>
          </a:p>
        </p:txBody>
      </p:sp>
      <p:sp>
        <p:nvSpPr>
          <p:cNvPr id="7" name="Slide Number Placeholder 6"/>
          <p:cNvSpPr>
            <a:spLocks noGrp="1"/>
          </p:cNvSpPr>
          <p:nvPr>
            <p:ph type="sldNum" sz="quarter" idx="12"/>
          </p:nvPr>
        </p:nvSpPr>
        <p:spPr/>
        <p:txBody>
          <a:bodyPr/>
          <a:lstStyle/>
          <a:p>
            <a:pPr algn="l"/>
            <a:fld id="{F97E8200-1950-409B-82E7-99938E7AE355}" type="slidenum">
              <a:rPr lang="en-US" smtClean="0"/>
              <a:pPr algn="l"/>
              <a:t>‹#›</a:t>
            </a:fld>
            <a:endParaRPr lang="en-US" dirty="0"/>
          </a:p>
        </p:txBody>
      </p:sp>
      <p:sp>
        <p:nvSpPr>
          <p:cNvPr id="11" name="TextBox 10"/>
          <p:cNvSpPr txBox="1"/>
          <p:nvPr/>
        </p:nvSpPr>
        <p:spPr>
          <a:xfrm>
            <a:off x="836612" y="735241"/>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657956" y="297209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12735300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806" y="2126942"/>
            <a:ext cx="10355327"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650556"/>
            <a:ext cx="10353763"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pPr algn="r"/>
            <a:fld id="{A37D6D71-8B28-4ED6-B932-04B197003D23}" type="datetimeFigureOut">
              <a:rPr lang="en-US" smtClean="0"/>
              <a:pPr algn="r"/>
              <a:t>12/18/2020</a:t>
            </a:fld>
            <a:endParaRPr lang="en-US" spc="50" dirty="0"/>
          </a:p>
        </p:txBody>
      </p:sp>
      <p:sp>
        <p:nvSpPr>
          <p:cNvPr id="6" name="Footer Placeholder 5"/>
          <p:cNvSpPr>
            <a:spLocks noGrp="1"/>
          </p:cNvSpPr>
          <p:nvPr>
            <p:ph type="ftr" sz="quarter" idx="11"/>
          </p:nvPr>
        </p:nvSpPr>
        <p:spPr/>
        <p:txBody>
          <a:bodyPr/>
          <a:lstStyle/>
          <a:p>
            <a:endParaRPr lang="en-US" spc="50" dirty="0"/>
          </a:p>
        </p:txBody>
      </p:sp>
      <p:sp>
        <p:nvSpPr>
          <p:cNvPr id="7" name="Slide Number Placeholder 6"/>
          <p:cNvSpPr>
            <a:spLocks noGrp="1"/>
          </p:cNvSpPr>
          <p:nvPr>
            <p:ph type="sldNum" sz="quarter" idx="12"/>
          </p:nvPr>
        </p:nvSpPr>
        <p:spPr/>
        <p:txBody>
          <a:body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376015495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4" y="609600"/>
            <a:ext cx="10353762" cy="1325563"/>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4" y="2088319"/>
            <a:ext cx="3298956" cy="823305"/>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4" y="2911624"/>
            <a:ext cx="3298956"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4878" y="2088320"/>
            <a:ext cx="3298558"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4878" y="2911624"/>
            <a:ext cx="329982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088320"/>
            <a:ext cx="3291211"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6346" y="2911624"/>
            <a:ext cx="329121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pPr algn="r"/>
            <a:fld id="{A37D6D71-8B28-4ED6-B932-04B197003D23}" type="datetimeFigureOut">
              <a:rPr lang="en-US" smtClean="0"/>
              <a:pPr algn="r"/>
              <a:t>12/18/2020</a:t>
            </a:fld>
            <a:endParaRPr lang="en-US" spc="50" dirty="0"/>
          </a:p>
        </p:txBody>
      </p:sp>
      <p:sp>
        <p:nvSpPr>
          <p:cNvPr id="4" name="Footer Placeholder 3"/>
          <p:cNvSpPr>
            <a:spLocks noGrp="1"/>
          </p:cNvSpPr>
          <p:nvPr>
            <p:ph type="ftr" sz="quarter" idx="11"/>
          </p:nvPr>
        </p:nvSpPr>
        <p:spPr/>
        <p:txBody>
          <a:bodyPr/>
          <a:lstStyle/>
          <a:p>
            <a:endParaRPr lang="en-US" spc="50" dirty="0"/>
          </a:p>
        </p:txBody>
      </p:sp>
      <p:sp>
        <p:nvSpPr>
          <p:cNvPr id="5" name="Slide Number Placeholder 4"/>
          <p:cNvSpPr>
            <a:spLocks noGrp="1"/>
          </p:cNvSpPr>
          <p:nvPr>
            <p:ph type="sldNum" sz="quarter" idx="12"/>
          </p:nvPr>
        </p:nvSpPr>
        <p:spPr/>
        <p:txBody>
          <a:body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152593912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913795" y="609600"/>
            <a:ext cx="10353762" cy="1325563"/>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4195899"/>
            <a:ext cx="3298955"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92020" y="2298987"/>
            <a:ext cx="2940050"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772161"/>
            <a:ext cx="3298955"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01" y="4195899"/>
            <a:ext cx="3298983"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68996" y="2298987"/>
            <a:ext cx="2930525"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72160"/>
            <a:ext cx="3300336"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423" y="4195899"/>
            <a:ext cx="3289900"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152803" y="2298987"/>
            <a:ext cx="2932113"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298" y="4772161"/>
            <a:ext cx="3294258" cy="1019037"/>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pPr algn="r"/>
            <a:fld id="{A37D6D71-8B28-4ED6-B932-04B197003D23}" type="datetimeFigureOut">
              <a:rPr lang="en-US" smtClean="0"/>
              <a:pPr algn="r"/>
              <a:t>12/18/2020</a:t>
            </a:fld>
            <a:endParaRPr lang="en-US" spc="50" dirty="0"/>
          </a:p>
        </p:txBody>
      </p:sp>
      <p:sp>
        <p:nvSpPr>
          <p:cNvPr id="4" name="Footer Placeholder 3"/>
          <p:cNvSpPr>
            <a:spLocks noGrp="1"/>
          </p:cNvSpPr>
          <p:nvPr>
            <p:ph type="ftr" sz="quarter" idx="11"/>
          </p:nvPr>
        </p:nvSpPr>
        <p:spPr/>
        <p:txBody>
          <a:bodyPr/>
          <a:lstStyle/>
          <a:p>
            <a:endParaRPr lang="en-US" spc="50" dirty="0"/>
          </a:p>
        </p:txBody>
      </p:sp>
      <p:sp>
        <p:nvSpPr>
          <p:cNvPr id="5" name="Slide Number Placeholder 4"/>
          <p:cNvSpPr>
            <a:spLocks noGrp="1"/>
          </p:cNvSpPr>
          <p:nvPr>
            <p:ph type="sldNum" sz="quarter" idx="12"/>
          </p:nvPr>
        </p:nvSpPr>
        <p:spPr/>
        <p:txBody>
          <a:body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179508813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algn="r"/>
            <a:fld id="{A37D6D71-8B28-4ED6-B932-04B197003D23}" type="datetimeFigureOut">
              <a:rPr lang="en-US" smtClean="0"/>
              <a:pPr algn="r"/>
              <a:t>12/18/2020</a:t>
            </a:fld>
            <a:endParaRPr lang="en-US" dirty="0"/>
          </a:p>
        </p:txBody>
      </p:sp>
      <p:sp>
        <p:nvSpPr>
          <p:cNvPr id="5" name="Footer Placeholder 4"/>
          <p:cNvSpPr>
            <a:spLocks noGrp="1"/>
          </p:cNvSpPr>
          <p:nvPr>
            <p:ph type="ftr" sz="quarter" idx="11"/>
          </p:nvPr>
        </p:nvSpPr>
        <p:spPr/>
        <p:txBody>
          <a:bodyPr/>
          <a:lstStyle/>
          <a:p>
            <a:endParaRPr lang="en-US" dirty="0">
              <a:solidFill>
                <a:schemeClr val="tx1"/>
              </a:solidFill>
            </a:endParaRPr>
          </a:p>
        </p:txBody>
      </p:sp>
      <p:sp>
        <p:nvSpPr>
          <p:cNvPr id="6" name="Slide Number Placeholder 5"/>
          <p:cNvSpPr>
            <a:spLocks noGrp="1"/>
          </p:cNvSpPr>
          <p:nvPr>
            <p:ph type="sldNum" sz="quarter" idx="12"/>
          </p:nvPr>
        </p:nvSpPr>
        <p:spPr/>
        <p:txBody>
          <a:body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114796960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609599"/>
            <a:ext cx="254265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4" y="609599"/>
            <a:ext cx="7658705"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algn="r"/>
            <a:fld id="{A37D6D71-8B28-4ED6-B932-04B197003D23}" type="datetimeFigureOut">
              <a:rPr lang="en-US" smtClean="0"/>
              <a:pPr algn="r"/>
              <a:t>12/18/2020</a:t>
            </a:fld>
            <a:endParaRPr lang="en-US" dirty="0"/>
          </a:p>
        </p:txBody>
      </p:sp>
      <p:sp>
        <p:nvSpPr>
          <p:cNvPr id="5" name="Footer Placeholder 4"/>
          <p:cNvSpPr>
            <a:spLocks noGrp="1"/>
          </p:cNvSpPr>
          <p:nvPr>
            <p:ph type="ftr" sz="quarter" idx="11"/>
          </p:nvPr>
        </p:nvSpPr>
        <p:spPr/>
        <p:txBody>
          <a:bodyPr/>
          <a:lstStyle/>
          <a:p>
            <a:endParaRPr lang="en-US" dirty="0">
              <a:solidFill>
                <a:schemeClr val="tx1"/>
              </a:solidFill>
            </a:endParaRPr>
          </a:p>
        </p:txBody>
      </p:sp>
      <p:sp>
        <p:nvSpPr>
          <p:cNvPr id="6" name="Slide Number Placeholder 5"/>
          <p:cNvSpPr>
            <a:spLocks noGrp="1"/>
          </p:cNvSpPr>
          <p:nvPr>
            <p:ph type="sldNum" sz="quarter" idx="12"/>
          </p:nvPr>
        </p:nvSpPr>
        <p:spPr/>
        <p:txBody>
          <a:body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14938208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algn="r"/>
            <a:fld id="{A37D6D71-8B28-4ED6-B932-04B197003D23}" type="datetimeFigureOut">
              <a:rPr lang="en-US" smtClean="0"/>
              <a:pPr algn="r"/>
              <a:t>12/18/2020</a:t>
            </a:fld>
            <a:endParaRPr lang="en-US" dirty="0"/>
          </a:p>
        </p:txBody>
      </p:sp>
      <p:sp>
        <p:nvSpPr>
          <p:cNvPr id="5" name="Footer Placeholder 4"/>
          <p:cNvSpPr>
            <a:spLocks noGrp="1"/>
          </p:cNvSpPr>
          <p:nvPr>
            <p:ph type="ftr" sz="quarter" idx="11"/>
          </p:nvPr>
        </p:nvSpPr>
        <p:spPr/>
        <p:txBody>
          <a:bodyPr/>
          <a:lstStyle/>
          <a:p>
            <a:endParaRPr lang="en-US" dirty="0">
              <a:solidFill>
                <a:schemeClr val="tx1"/>
              </a:solidFill>
            </a:endParaRPr>
          </a:p>
        </p:txBody>
      </p:sp>
      <p:sp>
        <p:nvSpPr>
          <p:cNvPr id="6" name="Slide Number Placeholder 5"/>
          <p:cNvSpPr>
            <a:spLocks noGrp="1"/>
          </p:cNvSpPr>
          <p:nvPr>
            <p:ph type="sldNum" sz="quarter" idx="12"/>
          </p:nvPr>
        </p:nvSpPr>
        <p:spPr/>
        <p:txBody>
          <a:body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39144101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29244" y="657226"/>
            <a:ext cx="9733512" cy="2852737"/>
          </a:xfrm>
        </p:spPr>
        <p:txBody>
          <a:bodyPr anchor="b">
            <a:normAutofit/>
          </a:bodyPr>
          <a:lstStyle>
            <a:lvl1pPr>
              <a:defRPr sz="3400"/>
            </a:lvl1pPr>
          </a:lstStyle>
          <a:p>
            <a:r>
              <a:rPr lang="en-US"/>
              <a:t>Click to edit Master title style</a:t>
            </a:r>
            <a:endParaRPr lang="en-US" dirty="0"/>
          </a:p>
        </p:txBody>
      </p:sp>
      <p:sp>
        <p:nvSpPr>
          <p:cNvPr id="3" name="Text Placeholder 2"/>
          <p:cNvSpPr>
            <a:spLocks noGrp="1"/>
          </p:cNvSpPr>
          <p:nvPr>
            <p:ph type="body" idx="1"/>
          </p:nvPr>
        </p:nvSpPr>
        <p:spPr>
          <a:xfrm>
            <a:off x="1229244" y="3602038"/>
            <a:ext cx="9733512"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algn="r"/>
            <a:fld id="{A37D6D71-8B28-4ED6-B932-04B197003D23}" type="datetimeFigureOut">
              <a:rPr lang="en-US" smtClean="0"/>
              <a:pPr algn="r"/>
              <a:t>12/18/2020</a:t>
            </a:fld>
            <a:endParaRPr lang="en-US" dirty="0"/>
          </a:p>
        </p:txBody>
      </p:sp>
      <p:sp>
        <p:nvSpPr>
          <p:cNvPr id="5" name="Footer Placeholder 4"/>
          <p:cNvSpPr>
            <a:spLocks noGrp="1"/>
          </p:cNvSpPr>
          <p:nvPr>
            <p:ph type="ftr" sz="quarter" idx="11"/>
          </p:nvPr>
        </p:nvSpPr>
        <p:spPr/>
        <p:txBody>
          <a:bodyPr/>
          <a:lstStyle/>
          <a:p>
            <a:endParaRPr lang="en-US" dirty="0">
              <a:solidFill>
                <a:schemeClr val="tx1"/>
              </a:solidFill>
            </a:endParaRPr>
          </a:p>
        </p:txBody>
      </p:sp>
      <p:sp>
        <p:nvSpPr>
          <p:cNvPr id="6" name="Slide Number Placeholder 5"/>
          <p:cNvSpPr>
            <a:spLocks noGrp="1"/>
          </p:cNvSpPr>
          <p:nvPr>
            <p:ph type="sldNum" sz="quarter" idx="12"/>
          </p:nvPr>
        </p:nvSpPr>
        <p:spPr/>
        <p:txBody>
          <a:body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2341078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6321"/>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88319"/>
            <a:ext cx="510600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3403" y="2088319"/>
            <a:ext cx="509415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pPr algn="r"/>
            <a:fld id="{A37D6D71-8B28-4ED6-B932-04B197003D23}" type="datetimeFigureOut">
              <a:rPr lang="en-US" smtClean="0"/>
              <a:pPr algn="r"/>
              <a:t>12/18/2020</a:t>
            </a:fld>
            <a:endParaRPr lang="en-US" dirty="0"/>
          </a:p>
        </p:txBody>
      </p:sp>
      <p:sp>
        <p:nvSpPr>
          <p:cNvPr id="6" name="Footer Placeholder 5"/>
          <p:cNvSpPr>
            <a:spLocks noGrp="1"/>
          </p:cNvSpPr>
          <p:nvPr>
            <p:ph type="ftr" sz="quarter" idx="11"/>
          </p:nvPr>
        </p:nvSpPr>
        <p:spPr/>
        <p:txBody>
          <a:bodyPr/>
          <a:lstStyle/>
          <a:p>
            <a:endParaRPr lang="en-US" dirty="0">
              <a:solidFill>
                <a:schemeClr val="tx1"/>
              </a:solidFill>
            </a:endParaRPr>
          </a:p>
        </p:txBody>
      </p:sp>
      <p:sp>
        <p:nvSpPr>
          <p:cNvPr id="7" name="Slide Number Placeholder 6"/>
          <p:cNvSpPr>
            <a:spLocks noGrp="1"/>
          </p:cNvSpPr>
          <p:nvPr>
            <p:ph type="sldNum" sz="quarter" idx="12"/>
          </p:nvPr>
        </p:nvSpPr>
        <p:spPr/>
        <p:txBody>
          <a:body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35443403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1804" y="2088320"/>
            <a:ext cx="4879199"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913795" y="2912232"/>
            <a:ext cx="5107208"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2003" y="2088320"/>
            <a:ext cx="4865554"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912232"/>
            <a:ext cx="5095357"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pPr algn="r"/>
            <a:fld id="{A37D6D71-8B28-4ED6-B932-04B197003D23}" type="datetimeFigureOut">
              <a:rPr lang="en-US" smtClean="0"/>
              <a:pPr algn="r"/>
              <a:t>12/18/2020</a:t>
            </a:fld>
            <a:endParaRPr lang="en-US" dirty="0"/>
          </a:p>
        </p:txBody>
      </p:sp>
      <p:sp>
        <p:nvSpPr>
          <p:cNvPr id="8" name="Footer Placeholder 7"/>
          <p:cNvSpPr>
            <a:spLocks noGrp="1"/>
          </p:cNvSpPr>
          <p:nvPr>
            <p:ph type="ftr" sz="quarter" idx="11"/>
          </p:nvPr>
        </p:nvSpPr>
        <p:spPr/>
        <p:txBody>
          <a:bodyPr/>
          <a:lstStyle/>
          <a:p>
            <a:endParaRPr lang="en-US" dirty="0">
              <a:solidFill>
                <a:schemeClr val="tx1"/>
              </a:solidFill>
            </a:endParaRPr>
          </a:p>
        </p:txBody>
      </p:sp>
      <p:sp>
        <p:nvSpPr>
          <p:cNvPr id="9" name="Slide Number Placeholder 8"/>
          <p:cNvSpPr>
            <a:spLocks noGrp="1"/>
          </p:cNvSpPr>
          <p:nvPr>
            <p:ph type="sldNum" sz="quarter" idx="12"/>
          </p:nvPr>
        </p:nvSpPr>
        <p:spPr/>
        <p:txBody>
          <a:body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30445252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pPr algn="r"/>
            <a:fld id="{A37D6D71-8B28-4ED6-B932-04B197003D23}" type="datetimeFigureOut">
              <a:rPr lang="en-US" smtClean="0"/>
              <a:pPr algn="r"/>
              <a:t>12/18/2020</a:t>
            </a:fld>
            <a:endParaRPr lang="en-US" dirty="0"/>
          </a:p>
        </p:txBody>
      </p:sp>
      <p:sp>
        <p:nvSpPr>
          <p:cNvPr id="4" name="Footer Placeholder 3"/>
          <p:cNvSpPr>
            <a:spLocks noGrp="1"/>
          </p:cNvSpPr>
          <p:nvPr>
            <p:ph type="ftr" sz="quarter" idx="11"/>
          </p:nvPr>
        </p:nvSpPr>
        <p:spPr/>
        <p:txBody>
          <a:bodyPr/>
          <a:lstStyle/>
          <a:p>
            <a:endParaRPr lang="en-US" dirty="0">
              <a:solidFill>
                <a:schemeClr val="tx1"/>
              </a:solidFill>
            </a:endParaRPr>
          </a:p>
        </p:txBody>
      </p:sp>
      <p:sp>
        <p:nvSpPr>
          <p:cNvPr id="5" name="Slide Number Placeholder 4"/>
          <p:cNvSpPr>
            <a:spLocks noGrp="1"/>
          </p:cNvSpPr>
          <p:nvPr>
            <p:ph type="sldNum" sz="quarter" idx="12"/>
          </p:nvPr>
        </p:nvSpPr>
        <p:spPr/>
        <p:txBody>
          <a:body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3955246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lgn="r"/>
            <a:fld id="{A37D6D71-8B28-4ED6-B932-04B197003D23}" type="datetimeFigureOut">
              <a:rPr lang="en-US" smtClean="0"/>
              <a:pPr algn="r"/>
              <a:t>12/18/2020</a:t>
            </a:fld>
            <a:endParaRPr lang="en-US" dirty="0"/>
          </a:p>
        </p:txBody>
      </p:sp>
      <p:sp>
        <p:nvSpPr>
          <p:cNvPr id="3" name="Footer Placeholder 2"/>
          <p:cNvSpPr>
            <a:spLocks noGrp="1"/>
          </p:cNvSpPr>
          <p:nvPr>
            <p:ph type="ftr" sz="quarter" idx="11"/>
          </p:nvPr>
        </p:nvSpPr>
        <p:spPr/>
        <p:txBody>
          <a:bodyPr/>
          <a:lstStyle/>
          <a:p>
            <a:endParaRPr lang="en-US" dirty="0">
              <a:solidFill>
                <a:schemeClr val="tx1"/>
              </a:solidFill>
            </a:endParaRPr>
          </a:p>
        </p:txBody>
      </p:sp>
      <p:sp>
        <p:nvSpPr>
          <p:cNvPr id="4" name="Slide Number Placeholder 3"/>
          <p:cNvSpPr>
            <a:spLocks noGrp="1"/>
          </p:cNvSpPr>
          <p:nvPr>
            <p:ph type="sldNum" sz="quarter" idx="12"/>
          </p:nvPr>
        </p:nvSpPr>
        <p:spPr/>
        <p:txBody>
          <a:body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172831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8" y="609600"/>
            <a:ext cx="3932237" cy="2362200"/>
          </a:xfrm>
        </p:spPr>
        <p:txBody>
          <a:bodyPr anchor="b">
            <a:normAutofit/>
          </a:bodyPr>
          <a:lstStyle>
            <a:lvl1pPr>
              <a:defRPr sz="2800"/>
            </a:lvl1pPr>
          </a:lstStyle>
          <a:p>
            <a:r>
              <a:rPr lang="en-US"/>
              <a:t>Click to edit Master title style</a:t>
            </a:r>
            <a:endParaRPr lang="en-US" dirty="0"/>
          </a:p>
        </p:txBody>
      </p:sp>
      <p:sp>
        <p:nvSpPr>
          <p:cNvPr id="3" name="Content Placeholder 2"/>
          <p:cNvSpPr>
            <a:spLocks noGrp="1"/>
          </p:cNvSpPr>
          <p:nvPr>
            <p:ph idx="1"/>
          </p:nvPr>
        </p:nvSpPr>
        <p:spPr>
          <a:xfrm>
            <a:off x="5078064" y="609600"/>
            <a:ext cx="6189492" cy="5181600"/>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7228" y="2971800"/>
            <a:ext cx="3932237" cy="2819399"/>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pPr algn="r"/>
            <a:fld id="{A37D6D71-8B28-4ED6-B932-04B197003D23}" type="datetimeFigureOut">
              <a:rPr lang="en-US" smtClean="0"/>
              <a:pPr algn="r"/>
              <a:t>12/18/2020</a:t>
            </a:fld>
            <a:endParaRPr lang="en-US" dirty="0"/>
          </a:p>
        </p:txBody>
      </p:sp>
      <p:sp>
        <p:nvSpPr>
          <p:cNvPr id="6" name="Footer Placeholder 5"/>
          <p:cNvSpPr>
            <a:spLocks noGrp="1"/>
          </p:cNvSpPr>
          <p:nvPr>
            <p:ph type="ftr" sz="quarter" idx="11"/>
          </p:nvPr>
        </p:nvSpPr>
        <p:spPr/>
        <p:txBody>
          <a:bodyPr/>
          <a:lstStyle/>
          <a:p>
            <a:endParaRPr lang="en-US" dirty="0">
              <a:solidFill>
                <a:schemeClr val="tx1"/>
              </a:solidFill>
            </a:endParaRPr>
          </a:p>
        </p:txBody>
      </p:sp>
      <p:sp>
        <p:nvSpPr>
          <p:cNvPr id="7" name="Slide Number Placeholder 6"/>
          <p:cNvSpPr>
            <a:spLocks noGrp="1"/>
          </p:cNvSpPr>
          <p:nvPr>
            <p:ph type="sldNum" sz="quarter" idx="12"/>
          </p:nvPr>
        </p:nvSpPr>
        <p:spPr/>
        <p:txBody>
          <a:body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11068187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7" y="609600"/>
            <a:ext cx="5929773" cy="2362200"/>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4" y="758881"/>
            <a:ext cx="3255356" cy="4883038"/>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971800"/>
            <a:ext cx="5934950" cy="2819400"/>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pPr algn="r"/>
            <a:fld id="{A37D6D71-8B28-4ED6-B932-04B197003D23}" type="datetimeFigureOut">
              <a:rPr lang="en-US" smtClean="0"/>
              <a:pPr algn="r"/>
              <a:t>12/18/2020</a:t>
            </a:fld>
            <a:endParaRPr lang="en-US" dirty="0"/>
          </a:p>
        </p:txBody>
      </p:sp>
      <p:sp>
        <p:nvSpPr>
          <p:cNvPr id="6" name="Footer Placeholder 5"/>
          <p:cNvSpPr>
            <a:spLocks noGrp="1"/>
          </p:cNvSpPr>
          <p:nvPr>
            <p:ph type="ftr" sz="quarter" idx="11"/>
          </p:nvPr>
        </p:nvSpPr>
        <p:spPr/>
        <p:txBody>
          <a:bodyPr/>
          <a:lstStyle/>
          <a:p>
            <a:endParaRPr lang="en-US" dirty="0">
              <a:effectLst>
                <a:outerShdw blurRad="50800" dist="38100" dir="2700000" algn="tl" rotWithShape="0">
                  <a:prstClr val="black">
                    <a:alpha val="43000"/>
                  </a:prstClr>
                </a:outerShdw>
              </a:effectLst>
            </a:endParaRPr>
          </a:p>
        </p:txBody>
      </p:sp>
      <p:sp>
        <p:nvSpPr>
          <p:cNvPr id="7" name="Slide Number Placeholder 6"/>
          <p:cNvSpPr>
            <a:spLocks noGrp="1"/>
          </p:cNvSpPr>
          <p:nvPr>
            <p:ph type="sldNum" sz="quarter" idx="12"/>
          </p:nvPr>
        </p:nvSpPr>
        <p:spPr/>
        <p:txBody>
          <a:body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28732365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1" cy="1326321"/>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96064"/>
            <a:ext cx="10353762" cy="36951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pPr algn="r"/>
            <a:fld id="{A37D6D71-8B28-4ED6-B932-04B197003D23}" type="datetimeFigureOut">
              <a:rPr lang="en-US" smtClean="0"/>
              <a:pPr algn="r"/>
              <a:t>12/18/2020</a:t>
            </a:fld>
            <a:endParaRPr lang="en-US" spc="50" dirty="0"/>
          </a:p>
        </p:txBody>
      </p:sp>
      <p:sp>
        <p:nvSpPr>
          <p:cNvPr id="5" name="Footer Placeholder 4"/>
          <p:cNvSpPr>
            <a:spLocks noGrp="1"/>
          </p:cNvSpPr>
          <p:nvPr>
            <p:ph type="ftr" sz="quarter" idx="3"/>
          </p:nvPr>
        </p:nvSpPr>
        <p:spPr>
          <a:xfrm>
            <a:off x="913794" y="5883275"/>
            <a:ext cx="6672865" cy="365125"/>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spc="50" dirty="0"/>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tint val="75000"/>
                  </a:schemeClr>
                </a:solidFill>
              </a:defRPr>
            </a:lvl1p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3506606690"/>
      </p:ext>
    </p:extLst>
  </p:cSld>
  <p:clrMap bg1="dk1" tx1="lt1" bg2="dk2" tx2="lt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Lst>
  <p:txStyles>
    <p:title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14.jp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1.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jfif"/><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jfif"/><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Video 3">
            <a:extLst>
              <a:ext uri="{FF2B5EF4-FFF2-40B4-BE49-F238E27FC236}">
                <a16:creationId xmlns:a16="http://schemas.microsoft.com/office/drawing/2014/main" id="{FD933902-1A93-4244-B078-2D223E17F510}"/>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1" b="283"/>
          <a:stretch/>
        </p:blipFill>
        <p:spPr>
          <a:xfrm>
            <a:off x="20" y="10"/>
            <a:ext cx="12191980" cy="6857990"/>
          </a:xfrm>
          <a:prstGeom prst="rect">
            <a:avLst/>
          </a:prstGeom>
        </p:spPr>
      </p:pic>
      <p:sp>
        <p:nvSpPr>
          <p:cNvPr id="2" name="Title 1">
            <a:extLst>
              <a:ext uri="{FF2B5EF4-FFF2-40B4-BE49-F238E27FC236}">
                <a16:creationId xmlns:a16="http://schemas.microsoft.com/office/drawing/2014/main" id="{776E1BA2-9323-4FA6-8528-9207444AADD9}"/>
              </a:ext>
            </a:extLst>
          </p:cNvPr>
          <p:cNvSpPr>
            <a:spLocks noGrp="1"/>
          </p:cNvSpPr>
          <p:nvPr>
            <p:ph type="ctrTitle"/>
          </p:nvPr>
        </p:nvSpPr>
        <p:spPr>
          <a:xfrm>
            <a:off x="960120" y="2170706"/>
            <a:ext cx="10268712" cy="1550896"/>
          </a:xfrm>
        </p:spPr>
        <p:txBody>
          <a:bodyPr anchor="b">
            <a:normAutofit/>
          </a:bodyPr>
          <a:lstStyle/>
          <a:p>
            <a:r>
              <a:rPr lang="en-US" dirty="0">
                <a:solidFill>
                  <a:srgbClr val="FFFFFF"/>
                </a:solidFill>
              </a:rPr>
              <a:t>EMBEDDED SYSTEM CHANGES OUR LIFE </a:t>
            </a:r>
            <a:endParaRPr lang="en-MY" dirty="0">
              <a:solidFill>
                <a:srgbClr val="FFFFFF"/>
              </a:solidFill>
            </a:endParaRPr>
          </a:p>
        </p:txBody>
      </p:sp>
      <p:sp>
        <p:nvSpPr>
          <p:cNvPr id="3" name="Subtitle 2">
            <a:extLst>
              <a:ext uri="{FF2B5EF4-FFF2-40B4-BE49-F238E27FC236}">
                <a16:creationId xmlns:a16="http://schemas.microsoft.com/office/drawing/2014/main" id="{CB02E7F8-E618-4A74-9A93-5D958261FECE}"/>
              </a:ext>
            </a:extLst>
          </p:cNvPr>
          <p:cNvSpPr>
            <a:spLocks noGrp="1"/>
          </p:cNvSpPr>
          <p:nvPr>
            <p:ph type="subTitle" idx="1"/>
          </p:nvPr>
        </p:nvSpPr>
        <p:spPr>
          <a:xfrm>
            <a:off x="960120" y="3933711"/>
            <a:ext cx="10268712" cy="628153"/>
          </a:xfrm>
        </p:spPr>
        <p:txBody>
          <a:bodyPr anchor="t">
            <a:normAutofit fontScale="25000" lnSpcReduction="20000"/>
          </a:bodyPr>
          <a:lstStyle/>
          <a:p>
            <a:r>
              <a:rPr lang="en-US" sz="11200" dirty="0"/>
              <a:t>AFIQ AIMAN BIN AHMAD FAIRUZ RIZAL 1716851</a:t>
            </a:r>
          </a:p>
          <a:p>
            <a:r>
              <a:rPr lang="en-US" sz="11200" dirty="0"/>
              <a:t>MCTE 4342, Section 1</a:t>
            </a:r>
          </a:p>
          <a:p>
            <a:r>
              <a:rPr lang="en-US" sz="11200" dirty="0"/>
              <a:t>https://github.com/afiqaimanafr</a:t>
            </a:r>
          </a:p>
          <a:p>
            <a:endParaRPr lang="en-US" sz="11200" dirty="0"/>
          </a:p>
          <a:p>
            <a:endParaRPr lang="en-MY" dirty="0"/>
          </a:p>
        </p:txBody>
      </p:sp>
    </p:spTree>
    <p:extLst>
      <p:ext uri="{BB962C8B-B14F-4D97-AF65-F5344CB8AC3E}">
        <p14:creationId xmlns:p14="http://schemas.microsoft.com/office/powerpoint/2010/main" val="1817668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10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8678A2-5E3E-460F-9404-82ADC41E60F9}"/>
              </a:ext>
            </a:extLst>
          </p:cNvPr>
          <p:cNvSpPr>
            <a:spLocks noGrp="1"/>
          </p:cNvSpPr>
          <p:nvPr>
            <p:ph type="title"/>
          </p:nvPr>
        </p:nvSpPr>
        <p:spPr/>
        <p:txBody>
          <a:bodyPr>
            <a:normAutofit fontScale="90000"/>
          </a:bodyPr>
          <a:lstStyle/>
          <a:p>
            <a:r>
              <a:rPr lang="en-US" sz="5600"/>
              <a:t>Embedded sytems everywhere?</a:t>
            </a:r>
            <a:endParaRPr lang="en-MY" sz="5600"/>
          </a:p>
        </p:txBody>
      </p:sp>
      <p:graphicFrame>
        <p:nvGraphicFramePr>
          <p:cNvPr id="7" name="Content Placeholder 2">
            <a:extLst>
              <a:ext uri="{FF2B5EF4-FFF2-40B4-BE49-F238E27FC236}">
                <a16:creationId xmlns:a16="http://schemas.microsoft.com/office/drawing/2014/main" id="{EB489A4B-8B32-4181-8F47-AFA1E38B48F1}"/>
              </a:ext>
            </a:extLst>
          </p:cNvPr>
          <p:cNvGraphicFramePr>
            <a:graphicFrameLocks noGrp="1"/>
          </p:cNvGraphicFramePr>
          <p:nvPr>
            <p:ph idx="1"/>
            <p:extLst>
              <p:ext uri="{D42A27DB-BD31-4B8C-83A1-F6EECF244321}">
                <p14:modId xmlns:p14="http://schemas.microsoft.com/office/powerpoint/2010/main" val="1975329823"/>
              </p:ext>
            </p:extLst>
          </p:nvPr>
        </p:nvGraphicFramePr>
        <p:xfrm>
          <a:off x="960120" y="2587625"/>
          <a:ext cx="6214533" cy="33178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Picture 4">
            <a:extLst>
              <a:ext uri="{FF2B5EF4-FFF2-40B4-BE49-F238E27FC236}">
                <a16:creationId xmlns:a16="http://schemas.microsoft.com/office/drawing/2014/main" id="{E652AE13-F93C-4BF2-8720-5EB88509C5F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304276" y="3026052"/>
            <a:ext cx="3244257" cy="2430061"/>
          </a:xfrm>
          <a:prstGeom prst="rect">
            <a:avLst/>
          </a:prstGeom>
        </p:spPr>
      </p:pic>
    </p:spTree>
    <p:extLst>
      <p:ext uri="{BB962C8B-B14F-4D97-AF65-F5344CB8AC3E}">
        <p14:creationId xmlns:p14="http://schemas.microsoft.com/office/powerpoint/2010/main" val="702266951"/>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28753BAD-D052-4F04-9E2C-287C4A9FC851}"/>
              </a:ext>
            </a:extLst>
          </p:cNvPr>
          <p:cNvPicPr>
            <a:picLocks noGrp="1" noChangeAspect="1"/>
          </p:cNvPicPr>
          <p:nvPr>
            <p:ph idx="1"/>
          </p:nvPr>
        </p:nvPicPr>
        <p:blipFill>
          <a:blip r:embed="rId2"/>
          <a:stretch>
            <a:fillRect/>
          </a:stretch>
        </p:blipFill>
        <p:spPr>
          <a:xfrm>
            <a:off x="693397" y="1949726"/>
            <a:ext cx="4819507" cy="3695700"/>
          </a:xfrm>
        </p:spPr>
      </p:pic>
      <p:sp>
        <p:nvSpPr>
          <p:cNvPr id="2" name="TextBox 1">
            <a:extLst>
              <a:ext uri="{FF2B5EF4-FFF2-40B4-BE49-F238E27FC236}">
                <a16:creationId xmlns:a16="http://schemas.microsoft.com/office/drawing/2014/main" id="{E9142161-3808-4098-892F-99A0BD811BC1}"/>
              </a:ext>
            </a:extLst>
          </p:cNvPr>
          <p:cNvSpPr txBox="1"/>
          <p:nvPr/>
        </p:nvSpPr>
        <p:spPr>
          <a:xfrm>
            <a:off x="913795" y="682079"/>
            <a:ext cx="6193940" cy="769441"/>
          </a:xfrm>
          <a:prstGeom prst="rect">
            <a:avLst/>
          </a:prstGeom>
          <a:noFill/>
        </p:spPr>
        <p:txBody>
          <a:bodyPr wrap="none" rtlCol="0">
            <a:spAutoFit/>
          </a:bodyPr>
          <a:lstStyle/>
          <a:p>
            <a:r>
              <a:rPr lang="en-US" sz="4400" dirty="0"/>
              <a:t>Application in Real Life</a:t>
            </a:r>
          </a:p>
        </p:txBody>
      </p:sp>
      <p:sp>
        <p:nvSpPr>
          <p:cNvPr id="6" name="TextBox 5">
            <a:extLst>
              <a:ext uri="{FF2B5EF4-FFF2-40B4-BE49-F238E27FC236}">
                <a16:creationId xmlns:a16="http://schemas.microsoft.com/office/drawing/2014/main" id="{265839A9-C7D8-4E09-884A-85EE9038FCA1}"/>
              </a:ext>
            </a:extLst>
          </p:cNvPr>
          <p:cNvSpPr txBox="1"/>
          <p:nvPr/>
        </p:nvSpPr>
        <p:spPr>
          <a:xfrm>
            <a:off x="6321289" y="1949726"/>
            <a:ext cx="4439476" cy="3816429"/>
          </a:xfrm>
          <a:prstGeom prst="rect">
            <a:avLst/>
          </a:prstGeom>
          <a:noFill/>
        </p:spPr>
        <p:txBody>
          <a:bodyPr wrap="square" rtlCol="0">
            <a:spAutoFit/>
          </a:bodyPr>
          <a:lstStyle/>
          <a:p>
            <a:r>
              <a:rPr lang="en-US" sz="2800" dirty="0"/>
              <a:t>Remote control</a:t>
            </a:r>
          </a:p>
          <a:p>
            <a:endParaRPr lang="en-US" sz="2800" dirty="0"/>
          </a:p>
          <a:p>
            <a:r>
              <a:rPr lang="en-US" sz="2800" dirty="0"/>
              <a:t>Input: Buttons</a:t>
            </a:r>
          </a:p>
          <a:p>
            <a:endParaRPr lang="en-US" sz="2800" dirty="0"/>
          </a:p>
          <a:p>
            <a:r>
              <a:rPr lang="en-US" sz="2800" dirty="0"/>
              <a:t>Output: Modulated IR Signal</a:t>
            </a:r>
          </a:p>
          <a:p>
            <a:endParaRPr lang="en-US" sz="2800" dirty="0"/>
          </a:p>
          <a:p>
            <a:r>
              <a:rPr lang="en-US" sz="2800" dirty="0"/>
              <a:t>Brain: Microcontroller</a:t>
            </a:r>
          </a:p>
          <a:p>
            <a:endParaRPr lang="en-US" dirty="0"/>
          </a:p>
        </p:txBody>
      </p:sp>
    </p:spTree>
    <p:extLst>
      <p:ext uri="{BB962C8B-B14F-4D97-AF65-F5344CB8AC3E}">
        <p14:creationId xmlns:p14="http://schemas.microsoft.com/office/powerpoint/2010/main" val="39733218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A2EE00D-4709-4FF1-94C0-3086F915D337}"/>
              </a:ext>
            </a:extLst>
          </p:cNvPr>
          <p:cNvPicPr>
            <a:picLocks noChangeAspect="1"/>
          </p:cNvPicPr>
          <p:nvPr/>
        </p:nvPicPr>
        <p:blipFill>
          <a:blip r:embed="rId2"/>
          <a:stretch>
            <a:fillRect/>
          </a:stretch>
        </p:blipFill>
        <p:spPr>
          <a:xfrm>
            <a:off x="1577009" y="2168741"/>
            <a:ext cx="3048000" cy="2494012"/>
          </a:xfrm>
          <a:prstGeom prst="rect">
            <a:avLst/>
          </a:prstGeom>
        </p:spPr>
      </p:pic>
      <p:sp>
        <p:nvSpPr>
          <p:cNvPr id="5" name="TextBox 4">
            <a:extLst>
              <a:ext uri="{FF2B5EF4-FFF2-40B4-BE49-F238E27FC236}">
                <a16:creationId xmlns:a16="http://schemas.microsoft.com/office/drawing/2014/main" id="{B6A0C3D2-9652-4462-BCCB-7D8E4C0D16D5}"/>
              </a:ext>
            </a:extLst>
          </p:cNvPr>
          <p:cNvSpPr txBox="1"/>
          <p:nvPr/>
        </p:nvSpPr>
        <p:spPr>
          <a:xfrm flipH="1">
            <a:off x="6096000" y="1413063"/>
            <a:ext cx="4738316" cy="4031873"/>
          </a:xfrm>
          <a:prstGeom prst="rect">
            <a:avLst/>
          </a:prstGeom>
          <a:noFill/>
        </p:spPr>
        <p:txBody>
          <a:bodyPr wrap="square" rtlCol="0">
            <a:spAutoFit/>
          </a:bodyPr>
          <a:lstStyle/>
          <a:p>
            <a:r>
              <a:rPr lang="en-US" sz="3200" dirty="0"/>
              <a:t>Traffic Light Controller</a:t>
            </a:r>
          </a:p>
          <a:p>
            <a:endParaRPr lang="en-US" sz="3200" dirty="0"/>
          </a:p>
          <a:p>
            <a:r>
              <a:rPr lang="en-US" sz="3200" dirty="0"/>
              <a:t>Input: Presence sensor</a:t>
            </a:r>
          </a:p>
          <a:p>
            <a:endParaRPr lang="en-US" sz="3200" dirty="0"/>
          </a:p>
          <a:p>
            <a:r>
              <a:rPr lang="en-US" sz="3200" dirty="0"/>
              <a:t>Output: Traffic lights (red, yellow or green)</a:t>
            </a:r>
          </a:p>
          <a:p>
            <a:endParaRPr lang="en-US" sz="3200" dirty="0"/>
          </a:p>
          <a:p>
            <a:r>
              <a:rPr lang="en-US" sz="3200" dirty="0"/>
              <a:t>Brain: Microcontroller</a:t>
            </a:r>
          </a:p>
        </p:txBody>
      </p:sp>
    </p:spTree>
    <p:extLst>
      <p:ext uri="{BB962C8B-B14F-4D97-AF65-F5344CB8AC3E}">
        <p14:creationId xmlns:p14="http://schemas.microsoft.com/office/powerpoint/2010/main" val="36199558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DE01FE-9021-43D1-AF19-ECB196B0AE88}"/>
              </a:ext>
            </a:extLst>
          </p:cNvPr>
          <p:cNvSpPr>
            <a:spLocks noGrp="1"/>
          </p:cNvSpPr>
          <p:nvPr>
            <p:ph type="title"/>
          </p:nvPr>
        </p:nvSpPr>
        <p:spPr>
          <a:xfrm>
            <a:off x="919119" y="2765839"/>
            <a:ext cx="10353761" cy="1326321"/>
          </a:xfrm>
        </p:spPr>
        <p:txBody>
          <a:bodyPr>
            <a:normAutofit/>
          </a:bodyPr>
          <a:lstStyle/>
          <a:p>
            <a:r>
              <a:rPr lang="en-US" sz="8800" dirty="0"/>
              <a:t>Q&amp;A session</a:t>
            </a:r>
          </a:p>
        </p:txBody>
      </p:sp>
    </p:spTree>
    <p:extLst>
      <p:ext uri="{BB962C8B-B14F-4D97-AF65-F5344CB8AC3E}">
        <p14:creationId xmlns:p14="http://schemas.microsoft.com/office/powerpoint/2010/main" val="34902205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0A5453-1120-48FF-9DAA-9439F6A3E897}"/>
              </a:ext>
            </a:extLst>
          </p:cNvPr>
          <p:cNvSpPr>
            <a:spLocks noGrp="1"/>
          </p:cNvSpPr>
          <p:nvPr>
            <p:ph type="title"/>
          </p:nvPr>
        </p:nvSpPr>
        <p:spPr>
          <a:xfrm>
            <a:off x="3124200" y="326003"/>
            <a:ext cx="5943600" cy="2941983"/>
          </a:xfrm>
        </p:spPr>
        <p:txBody>
          <a:bodyPr vert="horz" lIns="91440" tIns="45720" rIns="91440" bIns="45720" rtlCol="0" anchor="ctr">
            <a:normAutofit/>
          </a:bodyPr>
          <a:lstStyle/>
          <a:p>
            <a:r>
              <a:rPr lang="en-US" sz="8800" dirty="0">
                <a:solidFill>
                  <a:schemeClr val="tx1"/>
                </a:solidFill>
              </a:rPr>
              <a:t>THE END</a:t>
            </a:r>
          </a:p>
        </p:txBody>
      </p:sp>
      <p:pic>
        <p:nvPicPr>
          <p:cNvPr id="5" name="Content Placeholder 4" descr="Text, letter&#10;&#10;Description automatically generated">
            <a:extLst>
              <a:ext uri="{FF2B5EF4-FFF2-40B4-BE49-F238E27FC236}">
                <a16:creationId xmlns:a16="http://schemas.microsoft.com/office/drawing/2014/main" id="{EF6D9254-F4BE-4988-9023-2EC353D16B5B}"/>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21311"/>
          <a:stretch/>
        </p:blipFill>
        <p:spPr>
          <a:xfrm>
            <a:off x="3298874" y="2592533"/>
            <a:ext cx="5594252" cy="3516923"/>
          </a:xfrm>
          <a:prstGeom prst="rect">
            <a:avLst/>
          </a:prstGeom>
        </p:spPr>
      </p:pic>
    </p:spTree>
    <p:extLst>
      <p:ext uri="{BB962C8B-B14F-4D97-AF65-F5344CB8AC3E}">
        <p14:creationId xmlns:p14="http://schemas.microsoft.com/office/powerpoint/2010/main" val="3597277073"/>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116E8C-0E29-4595-98CE-FF8636C4A5B3}"/>
              </a:ext>
            </a:extLst>
          </p:cNvPr>
          <p:cNvSpPr>
            <a:spLocks noGrp="1"/>
          </p:cNvSpPr>
          <p:nvPr>
            <p:ph type="title"/>
          </p:nvPr>
        </p:nvSpPr>
        <p:spPr/>
        <p:txBody>
          <a:bodyPr/>
          <a:lstStyle/>
          <a:p>
            <a:r>
              <a:rPr lang="en-US" dirty="0" err="1"/>
              <a:t>Kuliyyah</a:t>
            </a:r>
            <a:r>
              <a:rPr lang="en-US" dirty="0"/>
              <a:t> of engineering</a:t>
            </a:r>
          </a:p>
        </p:txBody>
      </p:sp>
      <p:pic>
        <p:nvPicPr>
          <p:cNvPr id="5" name="Content Placeholder 4">
            <a:extLst>
              <a:ext uri="{FF2B5EF4-FFF2-40B4-BE49-F238E27FC236}">
                <a16:creationId xmlns:a16="http://schemas.microsoft.com/office/drawing/2014/main" id="{43E04012-97D2-4B8D-ADAA-5C9A837C574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83579" y="1575712"/>
            <a:ext cx="5316554" cy="4116333"/>
          </a:xfrm>
        </p:spPr>
      </p:pic>
      <p:pic>
        <p:nvPicPr>
          <p:cNvPr id="7" name="Picture 6">
            <a:extLst>
              <a:ext uri="{FF2B5EF4-FFF2-40B4-BE49-F238E27FC236}">
                <a16:creationId xmlns:a16="http://schemas.microsoft.com/office/drawing/2014/main" id="{B3D46606-525B-4F40-A5D7-FD8BCD14C2F9}"/>
              </a:ext>
            </a:extLst>
          </p:cNvPr>
          <p:cNvPicPr>
            <a:picLocks noChangeAspect="1"/>
          </p:cNvPicPr>
          <p:nvPr/>
        </p:nvPicPr>
        <p:blipFill rotWithShape="1">
          <a:blip r:embed="rId3"/>
          <a:srcRect l="31196" t="9835" r="10869" b="13026"/>
          <a:stretch/>
        </p:blipFill>
        <p:spPr>
          <a:xfrm>
            <a:off x="5800298" y="1575712"/>
            <a:ext cx="6108123" cy="4116334"/>
          </a:xfrm>
          <a:prstGeom prst="rect">
            <a:avLst/>
          </a:prstGeom>
        </p:spPr>
      </p:pic>
    </p:spTree>
    <p:extLst>
      <p:ext uri="{BB962C8B-B14F-4D97-AF65-F5344CB8AC3E}">
        <p14:creationId xmlns:p14="http://schemas.microsoft.com/office/powerpoint/2010/main" val="11248466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FD5C140-FAFC-4470-9096-063D38A1E9B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65759" y="878094"/>
            <a:ext cx="4830241" cy="3594100"/>
          </a:xfrm>
        </p:spPr>
      </p:pic>
      <p:pic>
        <p:nvPicPr>
          <p:cNvPr id="7" name="Picture 6">
            <a:extLst>
              <a:ext uri="{FF2B5EF4-FFF2-40B4-BE49-F238E27FC236}">
                <a16:creationId xmlns:a16="http://schemas.microsoft.com/office/drawing/2014/main" id="{418C2141-CF46-477E-BDCE-5027BCA6A8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47359" y="2675144"/>
            <a:ext cx="4830241" cy="3594100"/>
          </a:xfrm>
          <a:prstGeom prst="rect">
            <a:avLst/>
          </a:prstGeom>
        </p:spPr>
      </p:pic>
    </p:spTree>
    <p:extLst>
      <p:ext uri="{BB962C8B-B14F-4D97-AF65-F5344CB8AC3E}">
        <p14:creationId xmlns:p14="http://schemas.microsoft.com/office/powerpoint/2010/main" val="23546190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C30F6B-2591-4EDD-BD81-AF2EE190A73B}"/>
              </a:ext>
            </a:extLst>
          </p:cNvPr>
          <p:cNvSpPr>
            <a:spLocks noGrp="1"/>
          </p:cNvSpPr>
          <p:nvPr>
            <p:ph type="title"/>
          </p:nvPr>
        </p:nvSpPr>
        <p:spPr>
          <a:xfrm>
            <a:off x="960438" y="640080"/>
            <a:ext cx="4500737" cy="2194560"/>
          </a:xfrm>
        </p:spPr>
        <p:txBody>
          <a:bodyPr>
            <a:normAutofit/>
          </a:bodyPr>
          <a:lstStyle/>
          <a:p>
            <a:r>
              <a:rPr lang="en-US" sz="5100"/>
              <a:t>What is embedded system?</a:t>
            </a:r>
            <a:endParaRPr lang="en-MY" sz="5100"/>
          </a:p>
        </p:txBody>
      </p:sp>
      <p:sp>
        <p:nvSpPr>
          <p:cNvPr id="3" name="Content Placeholder 2">
            <a:extLst>
              <a:ext uri="{FF2B5EF4-FFF2-40B4-BE49-F238E27FC236}">
                <a16:creationId xmlns:a16="http://schemas.microsoft.com/office/drawing/2014/main" id="{781A619F-AF16-45BF-A56D-F39E2DC31083}"/>
              </a:ext>
            </a:extLst>
          </p:cNvPr>
          <p:cNvSpPr>
            <a:spLocks noGrp="1"/>
          </p:cNvSpPr>
          <p:nvPr>
            <p:ph idx="1"/>
          </p:nvPr>
        </p:nvSpPr>
        <p:spPr>
          <a:xfrm>
            <a:off x="960438" y="2916936"/>
            <a:ext cx="4500737" cy="3264408"/>
          </a:xfrm>
        </p:spPr>
        <p:txBody>
          <a:bodyPr anchor="t">
            <a:normAutofit/>
          </a:bodyPr>
          <a:lstStyle/>
          <a:p>
            <a:pPr marL="457200" indent="-457200">
              <a:buFont typeface="Arial" panose="020B0604020202020204" pitchFamily="34" charset="0"/>
              <a:buChar char="•"/>
            </a:pPr>
            <a:r>
              <a:rPr lang="en-US" dirty="0"/>
              <a:t>An embedded system is a microprocessor-based computer hardware system with software that is designed to perform a dedicated function, either as an independent system or as a part of a large system.</a:t>
            </a:r>
            <a:endParaRPr lang="en-MY" dirty="0"/>
          </a:p>
        </p:txBody>
      </p:sp>
      <p:pic>
        <p:nvPicPr>
          <p:cNvPr id="5" name="Picture 4" descr="A circuit board&#10;&#10;Description automatically generated">
            <a:extLst>
              <a:ext uri="{FF2B5EF4-FFF2-40B4-BE49-F238E27FC236}">
                <a16:creationId xmlns:a16="http://schemas.microsoft.com/office/drawing/2014/main" id="{A16C6387-D4AA-4F1A-88FE-DDD8A53375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41822" y="1747165"/>
            <a:ext cx="4795019" cy="3363670"/>
          </a:xfrm>
          <a:prstGeom prst="rect">
            <a:avLst/>
          </a:prstGeom>
        </p:spPr>
      </p:pic>
    </p:spTree>
    <p:extLst>
      <p:ext uri="{BB962C8B-B14F-4D97-AF65-F5344CB8AC3E}">
        <p14:creationId xmlns:p14="http://schemas.microsoft.com/office/powerpoint/2010/main" val="40041570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DDAD924-4D44-4FC9-B667-8B15218A378C}"/>
              </a:ext>
            </a:extLst>
          </p:cNvPr>
          <p:cNvSpPr>
            <a:spLocks noGrp="1"/>
          </p:cNvSpPr>
          <p:nvPr>
            <p:ph idx="1"/>
          </p:nvPr>
        </p:nvSpPr>
        <p:spPr>
          <a:xfrm>
            <a:off x="944052" y="1796796"/>
            <a:ext cx="4500737" cy="3264408"/>
          </a:xfrm>
        </p:spPr>
        <p:txBody>
          <a:bodyPr anchor="t">
            <a:normAutofit/>
          </a:bodyPr>
          <a:lstStyle/>
          <a:p>
            <a:pPr marL="457200" indent="-457200">
              <a:lnSpc>
                <a:spcPct val="91000"/>
              </a:lnSpc>
              <a:buFont typeface="Arial" panose="020B0604020202020204" pitchFamily="34" charset="0"/>
              <a:buChar char="•"/>
            </a:pPr>
            <a:r>
              <a:rPr lang="en-US" sz="2000" dirty="0"/>
              <a:t>An embedded system is a special-purpose computer system designed to perform certain dedicated functions. It is usually embedded as part of a complete device including hardware and mechanical parts.</a:t>
            </a:r>
          </a:p>
          <a:p>
            <a:pPr marL="457200" indent="-457200">
              <a:lnSpc>
                <a:spcPct val="91000"/>
              </a:lnSpc>
              <a:buFont typeface="Arial" panose="020B0604020202020204" pitchFamily="34" charset="0"/>
              <a:buChar char="•"/>
            </a:pPr>
            <a:r>
              <a:rPr lang="en-US" sz="2000" dirty="0"/>
              <a:t>A combination of computer hardware and software</a:t>
            </a:r>
            <a:endParaRPr lang="en-MY" sz="2000" dirty="0"/>
          </a:p>
        </p:txBody>
      </p:sp>
      <p:pic>
        <p:nvPicPr>
          <p:cNvPr id="5" name="Picture 4" descr="A desk with a computer and other items&#10;&#10;Description automatically generated">
            <a:extLst>
              <a:ext uri="{FF2B5EF4-FFF2-40B4-BE49-F238E27FC236}">
                <a16:creationId xmlns:a16="http://schemas.microsoft.com/office/drawing/2014/main" id="{C35D097F-1A82-43DF-A0FC-6BF7B6529C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47212" y="639233"/>
            <a:ext cx="4784239" cy="2547452"/>
          </a:xfrm>
          <a:prstGeom prst="rect">
            <a:avLst/>
          </a:prstGeom>
        </p:spPr>
      </p:pic>
      <p:pic>
        <p:nvPicPr>
          <p:cNvPr id="7" name="Picture 6" descr="Diagram&#10;&#10;Description automatically generated">
            <a:extLst>
              <a:ext uri="{FF2B5EF4-FFF2-40B4-BE49-F238E27FC236}">
                <a16:creationId xmlns:a16="http://schemas.microsoft.com/office/drawing/2014/main" id="{16022F79-549E-45A8-B624-DE41799719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41822" y="3917536"/>
            <a:ext cx="4795019" cy="2055008"/>
          </a:xfrm>
          <a:prstGeom prst="rect">
            <a:avLst/>
          </a:prstGeom>
        </p:spPr>
      </p:pic>
    </p:spTree>
    <p:extLst>
      <p:ext uri="{BB962C8B-B14F-4D97-AF65-F5344CB8AC3E}">
        <p14:creationId xmlns:p14="http://schemas.microsoft.com/office/powerpoint/2010/main" val="2213055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9C9C5-C2BA-4D67-BE38-8F2EA175C3A1}"/>
              </a:ext>
            </a:extLst>
          </p:cNvPr>
          <p:cNvSpPr>
            <a:spLocks noGrp="1"/>
          </p:cNvSpPr>
          <p:nvPr>
            <p:ph type="title"/>
          </p:nvPr>
        </p:nvSpPr>
        <p:spPr/>
        <p:txBody>
          <a:bodyPr/>
          <a:lstStyle/>
          <a:p>
            <a:r>
              <a:rPr lang="en-US" dirty="0"/>
              <a:t>Basic structure </a:t>
            </a:r>
          </a:p>
        </p:txBody>
      </p:sp>
      <p:sp>
        <p:nvSpPr>
          <p:cNvPr id="3" name="Content Placeholder 2">
            <a:extLst>
              <a:ext uri="{FF2B5EF4-FFF2-40B4-BE49-F238E27FC236}">
                <a16:creationId xmlns:a16="http://schemas.microsoft.com/office/drawing/2014/main" id="{EFB88F68-53BA-4AEF-A99C-43AB4BE6D534}"/>
              </a:ext>
            </a:extLst>
          </p:cNvPr>
          <p:cNvSpPr>
            <a:spLocks noGrp="1"/>
          </p:cNvSpPr>
          <p:nvPr>
            <p:ph idx="1"/>
          </p:nvPr>
        </p:nvSpPr>
        <p:spPr/>
        <p:txBody>
          <a:bodyPr>
            <a:normAutofit/>
          </a:bodyPr>
          <a:lstStyle/>
          <a:p>
            <a:pPr marL="457200" indent="-457200">
              <a:buFont typeface="Arial" panose="020B0604020202020204" pitchFamily="34" charset="0"/>
              <a:buChar char="•"/>
            </a:pPr>
            <a:r>
              <a:rPr lang="en-US" sz="4000" dirty="0"/>
              <a:t>Sensor</a:t>
            </a:r>
          </a:p>
          <a:p>
            <a:pPr marL="457200" indent="-457200">
              <a:buFont typeface="Arial" panose="020B0604020202020204" pitchFamily="34" charset="0"/>
              <a:buChar char="•"/>
            </a:pPr>
            <a:r>
              <a:rPr lang="en-US" sz="4000" dirty="0"/>
              <a:t>A-D Converter</a:t>
            </a:r>
          </a:p>
          <a:p>
            <a:pPr marL="457200" indent="-457200">
              <a:buFont typeface="Arial" panose="020B0604020202020204" pitchFamily="34" charset="0"/>
              <a:buChar char="•"/>
            </a:pPr>
            <a:r>
              <a:rPr lang="en-US" sz="4000" dirty="0"/>
              <a:t>D-A Converter</a:t>
            </a:r>
          </a:p>
          <a:p>
            <a:pPr marL="457200" indent="-457200">
              <a:buFont typeface="Arial" panose="020B0604020202020204" pitchFamily="34" charset="0"/>
              <a:buChar char="•"/>
            </a:pPr>
            <a:r>
              <a:rPr lang="en-US" sz="4000" dirty="0"/>
              <a:t>Actuator</a:t>
            </a:r>
          </a:p>
        </p:txBody>
      </p:sp>
    </p:spTree>
    <p:extLst>
      <p:ext uri="{BB962C8B-B14F-4D97-AF65-F5344CB8AC3E}">
        <p14:creationId xmlns:p14="http://schemas.microsoft.com/office/powerpoint/2010/main" val="40013866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83A36AC-ED53-44E4-9385-4968BB7622F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578871" y="566433"/>
            <a:ext cx="5024241" cy="3326394"/>
          </a:xfrm>
        </p:spPr>
      </p:pic>
      <p:pic>
        <p:nvPicPr>
          <p:cNvPr id="7" name="Picture 6">
            <a:extLst>
              <a:ext uri="{FF2B5EF4-FFF2-40B4-BE49-F238E27FC236}">
                <a16:creationId xmlns:a16="http://schemas.microsoft.com/office/drawing/2014/main" id="{920BBE0A-E6EB-40A3-A0CC-122E481FA0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54631" y="3150606"/>
            <a:ext cx="5024240" cy="3326393"/>
          </a:xfrm>
          <a:prstGeom prst="rect">
            <a:avLst/>
          </a:prstGeom>
        </p:spPr>
      </p:pic>
    </p:spTree>
    <p:extLst>
      <p:ext uri="{BB962C8B-B14F-4D97-AF65-F5344CB8AC3E}">
        <p14:creationId xmlns:p14="http://schemas.microsoft.com/office/powerpoint/2010/main" val="24548934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791F9E-596F-4834-8FC8-C12E2C70DD9E}"/>
              </a:ext>
            </a:extLst>
          </p:cNvPr>
          <p:cNvSpPr>
            <a:spLocks noGrp="1"/>
          </p:cNvSpPr>
          <p:nvPr>
            <p:ph type="title"/>
          </p:nvPr>
        </p:nvSpPr>
        <p:spPr>
          <a:xfrm>
            <a:off x="960120" y="990599"/>
            <a:ext cx="4857751" cy="1563989"/>
          </a:xfrm>
        </p:spPr>
        <p:txBody>
          <a:bodyPr>
            <a:normAutofit fontScale="90000"/>
          </a:bodyPr>
          <a:lstStyle/>
          <a:p>
            <a:r>
              <a:rPr lang="en-US" sz="5100" dirty="0"/>
              <a:t>How embedded system works?</a:t>
            </a:r>
            <a:endParaRPr lang="en-MY" sz="5100" dirty="0"/>
          </a:p>
        </p:txBody>
      </p:sp>
      <p:sp>
        <p:nvSpPr>
          <p:cNvPr id="9" name="Content Placeholder 8">
            <a:extLst>
              <a:ext uri="{FF2B5EF4-FFF2-40B4-BE49-F238E27FC236}">
                <a16:creationId xmlns:a16="http://schemas.microsoft.com/office/drawing/2014/main" id="{2290D557-04B5-4519-9666-C4B5C88598D8}"/>
              </a:ext>
            </a:extLst>
          </p:cNvPr>
          <p:cNvSpPr>
            <a:spLocks noGrp="1"/>
          </p:cNvSpPr>
          <p:nvPr>
            <p:ph idx="1"/>
          </p:nvPr>
        </p:nvSpPr>
        <p:spPr>
          <a:xfrm>
            <a:off x="960120" y="3071909"/>
            <a:ext cx="4924426" cy="2795492"/>
          </a:xfrm>
        </p:spPr>
        <p:txBody>
          <a:bodyPr>
            <a:normAutofit/>
          </a:bodyPr>
          <a:lstStyle/>
          <a:p>
            <a:r>
              <a:rPr lang="en-US" dirty="0"/>
              <a:t>Embedded systems are managed by microcontrollers or digital signal processors (DSP), these processing systems are integrated with components dedicated to handling electric and/or mechanical interfacing.</a:t>
            </a:r>
          </a:p>
        </p:txBody>
      </p:sp>
      <p:pic>
        <p:nvPicPr>
          <p:cNvPr id="5" name="Content Placeholder 4" descr="Diagram&#10;&#10;Description automatically generated">
            <a:extLst>
              <a:ext uri="{FF2B5EF4-FFF2-40B4-BE49-F238E27FC236}">
                <a16:creationId xmlns:a16="http://schemas.microsoft.com/office/drawing/2014/main" id="{512D1B9C-3864-41FD-BD26-6C4CB9DAD1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19735" y="664432"/>
            <a:ext cx="4463519" cy="5202969"/>
          </a:xfrm>
          <a:prstGeom prst="rect">
            <a:avLst/>
          </a:prstGeom>
        </p:spPr>
      </p:pic>
    </p:spTree>
    <p:extLst>
      <p:ext uri="{BB962C8B-B14F-4D97-AF65-F5344CB8AC3E}">
        <p14:creationId xmlns:p14="http://schemas.microsoft.com/office/powerpoint/2010/main" val="10484223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11F17A-9893-47EF-87BF-7BE0DF85A24E}"/>
              </a:ext>
            </a:extLst>
          </p:cNvPr>
          <p:cNvSpPr>
            <a:spLocks noGrp="1"/>
          </p:cNvSpPr>
          <p:nvPr>
            <p:ph type="title"/>
          </p:nvPr>
        </p:nvSpPr>
        <p:spPr/>
        <p:txBody>
          <a:bodyPr>
            <a:normAutofit/>
          </a:bodyPr>
          <a:lstStyle/>
          <a:p>
            <a:r>
              <a:rPr lang="en-US" dirty="0"/>
              <a:t>Significance?</a:t>
            </a:r>
            <a:endParaRPr lang="en-MY" dirty="0"/>
          </a:p>
        </p:txBody>
      </p:sp>
      <p:sp>
        <p:nvSpPr>
          <p:cNvPr id="3" name="Content Placeholder 2">
            <a:extLst>
              <a:ext uri="{FF2B5EF4-FFF2-40B4-BE49-F238E27FC236}">
                <a16:creationId xmlns:a16="http://schemas.microsoft.com/office/drawing/2014/main" id="{EC2698E1-BC3F-47A7-8006-4BE7B039BE92}"/>
              </a:ext>
            </a:extLst>
          </p:cNvPr>
          <p:cNvSpPr>
            <a:spLocks noGrp="1"/>
          </p:cNvSpPr>
          <p:nvPr>
            <p:ph idx="1"/>
          </p:nvPr>
        </p:nvSpPr>
        <p:spPr>
          <a:xfrm>
            <a:off x="5004426" y="2587625"/>
            <a:ext cx="6223961" cy="3317875"/>
          </a:xfrm>
        </p:spPr>
        <p:txBody>
          <a:bodyPr anchor="ctr">
            <a:normAutofit/>
          </a:bodyPr>
          <a:lstStyle/>
          <a:p>
            <a:pPr marL="457200" indent="-457200">
              <a:buFont typeface="Arial" panose="020B0604020202020204" pitchFamily="34" charset="0"/>
              <a:buChar char="•"/>
            </a:pPr>
            <a:r>
              <a:rPr lang="en-US" dirty="0"/>
              <a:t>Due to their compact size, low cost and simple design aspects made embedded systems very popular and encroached into human lives and have become indispensable. They are found everywhere from kitchen ware to space craft. </a:t>
            </a:r>
            <a:endParaRPr lang="en-MY" dirty="0"/>
          </a:p>
        </p:txBody>
      </p:sp>
      <p:pic>
        <p:nvPicPr>
          <p:cNvPr id="5" name="Picture 4" descr="Graphical user interface, application&#10;&#10;Description automatically generated">
            <a:extLst>
              <a:ext uri="{FF2B5EF4-FFF2-40B4-BE49-F238E27FC236}">
                <a16:creationId xmlns:a16="http://schemas.microsoft.com/office/drawing/2014/main" id="{5CBBD492-EE9F-4C04-856B-5D63059DED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6835" y="2968486"/>
            <a:ext cx="3670851" cy="2332383"/>
          </a:xfrm>
          <a:prstGeom prst="rect">
            <a:avLst/>
          </a:prstGeom>
        </p:spPr>
      </p:pic>
    </p:spTree>
    <p:extLst>
      <p:ext uri="{BB962C8B-B14F-4D97-AF65-F5344CB8AC3E}">
        <p14:creationId xmlns:p14="http://schemas.microsoft.com/office/powerpoint/2010/main" val="2237324162"/>
      </p:ext>
    </p:extLst>
  </p:cSld>
  <p:clrMapOvr>
    <a:overrideClrMapping bg1="dk1" tx1="lt1" bg2="dk2" tx2="lt2" accent1="accent1" accent2="accent2" accent3="accent3" accent4="accent4" accent5="accent5" accent6="accent6" hlink="hlink" folHlink="folHlink"/>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amask">
  <a:themeElements>
    <a:clrScheme name="Damask">
      <a:dk1>
        <a:sysClr val="windowText" lastClr="000000"/>
      </a:dk1>
      <a:lt1>
        <a:sysClr val="window" lastClr="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Damask">
      <a:majorFont>
        <a:latin typeface="Bookman Old Style" panose="02050604050505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name="Damask" id="{F9A299A0-33D0-4E0F-9F3F-7163E3744208}" vid="{746EEEEA-FB6A-406B-B510-531588D54811}"/>
    </a:ext>
  </a:extLst>
</a:theme>
</file>

<file path=docProps/app.xml><?xml version="1.0" encoding="utf-8"?>
<Properties xmlns="http://schemas.openxmlformats.org/officeDocument/2006/extended-properties" xmlns:vt="http://schemas.openxmlformats.org/officeDocument/2006/docPropsVTypes">
  <Template>TM04033921[[fn=Damask]]</Template>
  <TotalTime>332</TotalTime>
  <Words>286</Words>
  <Application>Microsoft Office PowerPoint</Application>
  <PresentationFormat>Widescreen</PresentationFormat>
  <Paragraphs>39</Paragraphs>
  <Slides>14</Slides>
  <Notes>0</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14</vt:i4>
      </vt:variant>
    </vt:vector>
  </HeadingPairs>
  <TitlesOfParts>
    <vt:vector size="18" baseType="lpstr">
      <vt:lpstr>Arial</vt:lpstr>
      <vt:lpstr>Bookman Old Style</vt:lpstr>
      <vt:lpstr>Rockwell</vt:lpstr>
      <vt:lpstr>Damask</vt:lpstr>
      <vt:lpstr>EMBEDDED SYSTEM CHANGES OUR LIFE </vt:lpstr>
      <vt:lpstr>Kuliyyah of engineering</vt:lpstr>
      <vt:lpstr>PowerPoint Presentation</vt:lpstr>
      <vt:lpstr>What is embedded system?</vt:lpstr>
      <vt:lpstr>PowerPoint Presentation</vt:lpstr>
      <vt:lpstr>Basic structure </vt:lpstr>
      <vt:lpstr>PowerPoint Presentation</vt:lpstr>
      <vt:lpstr>How embedded system works?</vt:lpstr>
      <vt:lpstr>Significance?</vt:lpstr>
      <vt:lpstr>Embedded sytems everywhere?</vt:lpstr>
      <vt:lpstr>PowerPoint Presentation</vt:lpstr>
      <vt:lpstr>PowerPoint Presentation</vt:lpstr>
      <vt:lpstr>Q&amp;A session</vt:lpstr>
      <vt:lpstr>THE END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EMBEDDED SYSTEM </dc:title>
  <dc:creator>Afiq</dc:creator>
  <cp:lastModifiedBy>Afiq Aiman</cp:lastModifiedBy>
  <cp:revision>13</cp:revision>
  <dcterms:created xsi:type="dcterms:W3CDTF">2020-11-18T08:21:25Z</dcterms:created>
  <dcterms:modified xsi:type="dcterms:W3CDTF">2020-12-18T13:40:10Z</dcterms:modified>
</cp:coreProperties>
</file>